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7365D-B5E6-468F-AEC7-CE869CDFF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E634E-7A72-4320-8769-B78638DAA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ABAA5-54B4-4D8B-A294-6C44FD1B3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6E406-5C50-4DE0-9D9B-CC6F6267F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96069-4C24-4D0D-AD9C-FF5ED08A4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89314F-519D-4190-8376-B7672234E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10D4B-7DBC-4789-BCF2-621F7F8B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D7A20-F7FB-433A-895D-6285860B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40E78-AA24-4F55-9598-191EAA300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AE3E5-9F60-4215-BA27-7F7BC8209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680E9-3FCB-4A9B-8B9B-8AE03BD4B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2432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叙事心理护理案例分享\n## 1.叙事心理护理的基本概念与理论\n### 1.1叙事心理护理的定义与起源\n### 1.2叙事心理护理的核心理念与原则\n### 1.3叙事心理护理的理论基础与实践应用\n## 2.叙事心理护理案例分析\n### 2.1案例一：抑郁症患者的叙事心理护理\n### 2.2案例二：焦虑症患者的叙事心理护理\n### 2.3案例三：创伤后应激障碍患者的叙事心理护理\n## 3.叙事心理护理的实施步骤与方法\n### 3.1收集与整理患者的叙事信息\n### 3.2理解患者的叙事主题与困境\n### 3.3与患者共建叙事解决方案与行动计划\n## 4.叙事心理护理的评估与反馈\n### 4.1叙事心理护理的评估方法与标准\n### 4.2患者对叙事心理护理的反馈与满意度\n### 4.3叙事心理护理的持续改进与优化\n## 5.叙事心理护理在实践中的挑战与应对策略\n### 5.1叙事心理护理的实践中的挑战与困难\n### 5.2应对策略与建议：提高叙事心理护理的有效性\n### 5.3叙事心理护理的未来发展趋势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叙事心理护理案例分享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叙事心理护理的基本概念与理论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叙事心理护理是一种心理治疗方法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患者的故事来理解其心理困境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自己的问题，并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解决方案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叙事心理护理起源于20世纪80年代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美国心理学家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Michael White和David Epston创立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的影响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叙事心理护理的核心理念是尊重和理解患者的经历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认为患者的叙事是其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患者的叙事，提供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的心理护理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叙事心理护理的定义与起源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认为患者的叙事是其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患者的叙事，提供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的心理护理</a:t>
                </a:r>
                <a:endParaRPr/>
              </a:p>
            </p:txBody>
          </p:sp>
          <p:sp>
            <p:nvSpPr>
              <p:cNvPr id="17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叙事心理护理的核心理念是尊重和理解患者的经历</a:t>
                </a:r>
                <a:endParaRPr/>
              </a:p>
            </p:txBody>
          </p:sp>
          <p:sp>
            <p:nvSpPr>
              <p:cNvPr id="17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患者的叙事，理解其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内心世界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刻板化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自己的问题，并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</a:t>
                </a:r>
                <a:endParaRPr/>
              </a:p>
            </p:txBody>
          </p:sp>
          <p:sp>
            <p:nvSpPr>
              <p:cNvPr id="18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叙事心理护理的原则包括：</a:t>
                </a:r>
                <a:endParaRPr/>
              </a:p>
            </p:txBody>
          </p:sp>
          <p:sp>
            <p:nvSpPr>
              <p:cNvPr id="18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叙事心理护理的核心理念与原则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叙事心理护理的理论基础主要包括：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叙事心理学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：关注人们如何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自己的故事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社会建构主义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：认为人们的认知和行为受到社会和文化因素的影响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人本主义心理学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自我实现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叙事心理护理的实践应用包括：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：帮助患者解决心理问题，提高生活质量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：针对特定心理疾病，如抑郁症、焦虑症等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：帮助患者恢复心理健康，重返社会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叙事心理护理的理论基础与实践应用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叙事心理护理案例分析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案例一：抑郁症患者的叙事心理护理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案例背景：一位抑郁症患者，长期感到情绪低落，对生活失去兴趣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叙事心理护理过程：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患者的叙事信息，了解其生活经历和情感体验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患者的叙事主题，发现其抑郁症的根源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共建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叙事解决方案，帮助患者重新找回生活的兴趣和目标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案例结果：患者的抑郁症状得到缓解，生活质量得到提高</a:t>
            </a:r>
            <a:endParaRPr/>
          </a:p>
        </p:txBody>
      </p:sp>
      <p:pic>
        <p:nvPicPr>
          <p:cNvPr id="20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案例二：焦虑症患者的叙事心理护理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案例背景：一位焦虑症患者，长期感到紧张和担忧，影响日常生活和工作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叙事心理护理过程：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患者的叙事信息，了解其生活压力和焦虑来源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患者的叙事主题，发现其焦虑症的原因和维持因素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共建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叙事解决方案，帮助患者学会应对焦虑，恢复正常生活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案例结果：患者的焦虑症状得到缓解，生活质量得到提高</a:t>
            </a:r>
            <a:endParaRPr/>
          </a:p>
        </p:txBody>
      </p:sp>
      <p:cxnSp>
        <p:nvCxnSpPr>
          <p:cNvPr id="21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案例三：创伤后应激障碍（PTSD）患者的叙事心理护理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案例背景：一位PTSD患者，经历了严重的创伤事件，导致心理创伤和回避行为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叙事心理护理过程：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患者的叙事信息，了解其创伤经历和心理反应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患者的叙事主题，发现其PTSD的症状和维持因素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共建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叙事解决方案，帮助患者面对创伤，重建生活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案例结果：患者的PTSD症状得到缓解，生活质量得到提高</a:t>
            </a:r>
            <a:endParaRPr/>
          </a:p>
        </p:txBody>
      </p:sp>
      <p:cxnSp>
        <p:nvCxnSpPr>
          <p:cNvPr id="21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叙事心理护理的实施步骤与方法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收集与整理患者的叙事信息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收集患者的叙事信息：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文献审查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等方式收集患者的叙事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自己的想法和感受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整理患者的叙事信息：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将患者的叙事信息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找出患者的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关键事件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情感体验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https://d.book118.com/805124323114011111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叙事心理护理案例分享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2024-09-17T00:51:06.663</cp:lastPrinted>
  <dcterms:created xsi:type="dcterms:W3CDTF">2024-09-16T16:51:06Z</dcterms:created>
  <dcterms:modified xsi:type="dcterms:W3CDTF">2024-09-16T16:51:08Z</dcterms:modified>
</cp:coreProperties>
</file>