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B60DA-E707-480B-9BA7-9A5FA0C74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93493-0FF5-4115-939B-86855A61E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5BE58-E451-49C6-970E-5EF67AD34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76C46-E113-41D1-8086-AFF38D3AF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10B71-AFC2-4B32-8433-DA605736E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35F740-794E-424D-862A-7E6A7B9F0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9F548-A1C9-4FF1-A02D-9CAD333EB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48688-603F-4579-B014-D82F97A15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17A01-E7BE-4FA1-B2ED-4A726A198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C74DF-A223-468D-B431-C1AFE7897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EEEB2-03AA-481D-ABB0-CBFF161B7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301313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应激障碍病人的护理查房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应激障碍概述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应激障碍病人的护理评估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应激障碍病人的护理措施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应激障碍病人的护理效果评价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应激障碍病人的护理展望与建议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应激障碍概述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699" r="386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86" r="303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488" r="344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应激障碍是指个体在经历重大或突然的生活事件后，产生的心理和生理反应，通常表现为情绪、行为和认知方面的异常。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急性应激障碍、创伤后应激障碍、适应障碍等。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生活事件如战争、暴力、性侵犯、交通事故等，以及个体心理因素如易感性、个性特点等。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涉及神经内分泌、免疫和神经递质等多个系统的复杂反应。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焦虑、抑郁、恐惧、失眠等情绪症状，以及回避、易激惹等行为症状。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根据DSM-5或ICD-10标准进行诊断，包括症状标准、病程标准和排除其他疾病。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应激障碍病人的护理评估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评估病人的情绪是否稳定，有无焦虑、抑郁、恐惧等负面情绪。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应激反应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了解病人的思维状况，判断其是否有认知障碍或思维障碍。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评估病人对应激事件的反应程度，判断是否出现过度应激反应。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了解病人的作息规律、饮食状况、运动情况等生活习惯。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评估病人是否适应当前的生活环境，如居住条件、工作条件等。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环境适应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评估病人的生活自理能力，如穿衣、洗漱、进食等。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自理能力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917" b="14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87" b="184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社会支持系统评估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了解病人的家庭状况，判断其家庭支持系统是否健全。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社交网络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了解病人的社交状况，判断其是否有良好的社交网络支持。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了解病人在工作环境中的表现，判断其是否能够适应工作环境。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应激障碍病人的护理措施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https://d.book118.com/805130131341011040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2024-09-01T08:05:48.734</cp:lastPrinted>
  <dcterms:created xsi:type="dcterms:W3CDTF">2024-09-01T00:05:48Z</dcterms:created>
  <dcterms:modified xsi:type="dcterms:W3CDTF">2024-09-01T00:05:50Z</dcterms:modified>
</cp:coreProperties>
</file>