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E2B4F7-A3E2-446B-81CC-18138943E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175D6E-4530-498A-BAD2-F4FE16E4A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682F75-4275-494E-82F1-B7B5181E4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59E7E6-9C51-4E4A-892A-39FE89841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08BAF8-DED1-46BD-B3EA-67910AB66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0AFC28-A190-4111-BEC2-B110BA98F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5A0073-865C-440B-BF30-070309450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D4A0E4-54FE-4B51-9FD4-5B0FA6A95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882147-BDD4-4BAB-A571-20CCD1FA1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7B59C9-4FFF-4A66-882D-B646452EC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249078-32EB-43C3-9CDA-205FD1F40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13034013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关于班长竞选演讲稿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自我介绍与竞选理由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班级现状分析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施政纲领与工作计划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竞选承诺与表决心态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拉票环节与互动问答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自我介绍与竞选理由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自入学以来，我始终保持对学习的热情和专注，成绩在班级中名列前茅，多次获得校级奖学金。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学习成绩优异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组织能力强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善于沟通协作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我曾在班级和校级活动中担任组织者，能够合理安排时间和资源，确保活动的顺利进行。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我具备较强的沟通能力和团队协作精神，善于倾听他人意见，寻求最佳解决方案。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个人背景及特长展示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班长作为班级的核心管理者，需要维护班级纪律，促进班级内部的和谐与团结。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458" r="174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250" b="16250"/>
          <a:stretch>
            <a:fillRect/>
          </a:stretch>
        </p:blipFill>
        <p:spPr>
          <a:xfrm>
            <a:off x="5146546" y="1536628"/>
            <a:ext cx="1898907" cy="1898908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458" r="1545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班级管理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班长应成为老师与同学之间的桥梁，积极传达学校及老师的要求，同时反映同学们的意见和建议。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沟通协调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班长应以身作则，树立良好的榜样，带领班级同学共同进步。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引领示范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对班长职务的理解和认识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竞选理由及优势分析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我愿意为班级和同学贡献自己的力量，承担起班长的责任和义务。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我曾担任过多次班级和校级活动的组织者，积累了丰富的管理经验和实践能力。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我与班级同学关系融洽，能够得到同学们的信任和支持，有利于班级工作的开展。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我善于思考和创新，能够为班级管理带来新的思路和方法，推动班级不断进步。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强烈的责任心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丰富的经验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良好的人际关系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勇于创新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班级现状分析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目前班级整体氛围融洽，同学之间互助互爱，但仍有部分同学缺乏集体荣誉感，对班级活动参与度不高。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班级团结情况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大部分同学对班级有较强的归属感，愿意为班级发展贡献力量，但仍有提升空间。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向心力表现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班级凝聚力与向心力评估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班级整体学风良好，大部分同学学习态度端正，但仍有少数同学存在迟到、早退、旷课等现象。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尽管大部分同学能够遵守课堂纪律，但仍有个别同学在课堂上交头接耳、玩手机等行为，影响了课堂秩序。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学风建设与课堂纪律问题探讨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课堂纪律问题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学风现状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课外活动种类与数量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目前班级组织的课外活动种类相对单一，数量不足，无法满足同学们多样化的兴趣爱好。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同学参与度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由于活动种类和数量的限制，导致部分同学对课外活动的参与度不高，缺乏积极性和主动性。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课外活动丰富度及参与度提升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施政纲领与工作计划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https://d.book118.com/805130340130011101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2024-09-09T19:42:56.125</cp:lastPrinted>
  <dcterms:created xsi:type="dcterms:W3CDTF">2024-09-09T11:42:56Z</dcterms:created>
  <dcterms:modified xsi:type="dcterms:W3CDTF">2024-09-09T11:42:58Z</dcterms:modified>
</cp:coreProperties>
</file>