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6B5D9-6091-401E-829D-687F24BA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B1E18-8111-4858-A28C-A4BFB695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5073C-E082-4CC3-A091-8EC7EABB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E1102-F4EE-4E82-ACAD-858FCD48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CB7D7-9CD3-4A71-9A4E-981640E6D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B2ABC-0C3A-4EC4-9EA6-AC698CE7A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A1EA0-7424-412B-B3F8-A1ACA3E3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0A52B-A82B-44C9-ABDC-14C9BD51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E74F-877F-425D-96A4-3F45C213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E778-CC41-4F62-B3D6-C43C674B3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CCFB6-4383-40D1-AF50-91D8A890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32122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敏感指标概述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护理敏感指标筛选与确定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护理敏感指标数据采集与处理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护理敏感指标存在问题与挑战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敏感指标概述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护理敏感指标是指能够反映护理工作质量、效率、安全等方面的关键性量化指标，用于评价护理工作的绩效和效果。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敏感指标定义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通过敏感指标的监测和分析，可以及时发现护理工作中存在的问题和不足，为改进护理措施、提高护理质量提供科学依据。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敏感指标意义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反映护理组织结构和资源配置情况的指标，如护士人力配置、护理设备配置等。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反映护理工作流程和执行情况的指标，如护理操作规范、患者安全管理等。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反映护理工作效果和患者结局的指标，如患者满意度、并发症发生率等。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敏感指标分类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我国护理敏感指标研究起步较晚，但近年来发展迅速。目前，国内已经建立了较为完善的护理敏感指标体系，并在实践中不断加以完善和优化。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国外对护理敏感指标的研究较早，已经形成了较为成熟的理论体系和实践经验。许多国家和地区都建立了适合本国或本地区的护理敏感指标体系，并在实践中取得了显著成效。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护理敏感指标筛选与确定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筛选原则与方法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筛选出的指标应具有明确的科学内涵和定义，能够客观、真实地反映护理工作的重要方面。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筛选出的指标应具有可测量性、可收集性和可分析性，便于在实际工作中进行应用和推广。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所选指标应对护理工作的变化具有较高的敏感性，能够迅速、准确地反映护理质量的改善或下降。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所选指标应涵盖护理工作的各个方面，包括结构、过程和结果等，以确保评价结果的全面性和准确性。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确定敏感指标流程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明确护理敏感指标评价的目标和范围，为后续筛选工作提供指导。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通过文献回顾、专家咨询等方法，初步筛选出与评价目标相关的护理敏感指标。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对初选指标进行进一步的分析和论证，确保其科学性、敏感性和可操作性。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经过论证后的指标，可确定为护理敏感指标，用于后续的评价工作。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明确评价目标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指标初选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指标论证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该医院旨在通过护理敏感指标评价，提高护理质量，改善患者满意度。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指标初选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通过文献回顾和专家咨询，初步筛选出包括患者跌倒率、压疮发生率、疼痛评估准确率等在内的20个护理敏感指标。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指标论证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组织专家对初选指标进行论证，最终确定了10个具有科学性、敏感性和可操作性的护理敏感指标。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将确定的护理敏感指标应用于该医院的护理工作中，定期进行数据收集和分析，为护理质量的持续改进提供依据。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实例分析：某医院护理敏感指标筛选过程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护理敏感指标数据采集与处理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通过设计问卷，收集患者或医护人员对护理工作的评价和反馈。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通过对护理过程的直接观察，记录护理行为、患者反应等关键信息。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与患者或医护人员进行深入交流，了解他们对护理工作的看法和建议。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对收集到的原始数据进行筛选、去重、填补缺失值等处理，保证数据质量。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数据编码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将文本或非数值型数据转换为数值型数据，便于后续分析。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将不同来源的数据进行整合，形成完整的数据集。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https://d.book118.com/805132122211011101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2024-09-10T01:33:41.880</cp:lastPrinted>
  <dcterms:created xsi:type="dcterms:W3CDTF">2024-09-09T17:33:41Z</dcterms:created>
  <dcterms:modified xsi:type="dcterms:W3CDTF">2024-09-09T17:33:44Z</dcterms:modified>
</cp:coreProperties>
</file>