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279F98-A6D5-43A1-9899-5B39952F7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E99256-18C2-487F-BE72-032060BB7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1ECBDB-71B4-4DF2-871A-5703B6255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C712BF-24D2-4AE8-9343-E304A8510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CF3F55-8C03-4B40-A7D4-EEBB9E823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827E85-7EEE-4F39-8A92-803019A19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756117-85EF-4E39-ADD2-8865767DD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773C19-2332-4EF9-A4A2-6469D1AA8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776948-C4F6-44A3-9D4F-C5F6F72B7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94EA05-5E7A-45C6-953A-5D06C47F2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015823-070D-4F81-9235-4019B7F44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5132214124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工商局年度工作总结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业务工作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队伍建设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工作创新与亮点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工作展望与计划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工作概述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692" r="69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通过监管和执法，维护市场秩序，保障公平竞争。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维护市场秩序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加强消费者权益保护，提高消费者满意度。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保护消费者权益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引导企业守法经营，提高企业诚信意识。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促进企业守法经营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积极推进改革创新，提高监管效率和服务质量。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推进改革创新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工作目标与任务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83" r="208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加强对市场秩序、产品质量、消费者权益等重点领域的监管。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重点领域监管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加大对虚假宣传、价格欺诈等违法行为的打击力度。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打击违法行为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简化审批流程，优化服务，提高企业办事效率。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优化营商环境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加强队伍建设，提高监管能力和服务水平。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提高监管能力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工作重点与难点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083" r="1208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通过加强监管和执法，市场秩序得到明显改善，公平竞争得到保障。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市场秩序明显改善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消费者权益得到保障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企业守法意识增强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改革创新取得突破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通过加强消费者权益保护，消费者满意度得到提高。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通过引导和宣传，企业守法经营意识明显增强，诚信体系建设取得积极进展。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积极推进改革创新，实现了一些领域的突破和进展，提高了监管效率和服务质量。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工作成果与亮点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业务工作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稳步推进，优化服务，加强监管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工商局在注册登记工作中，积极推进各项改革措施，优化服务流程，提高办事效率。同时，加强了对市场主体的监管，打击虚假注册、违规经营等行为，维护了市场秩序。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注册登记工作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强化监管，规范行为，促进发展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工商局在监督管理工作中，加强对市场主体的监管力度，规范其经营行为。同时，积极推进各项改革措施，促进市场主体的发展。通过加强监管和规范行为，有效维护了市场竞争秩序。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监督管理工作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严格执法，维护公平，促进诚信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工商局在行政执法工作中，严格执行法律法规，打击各种违法违规行为。通过行政执法工作，有效维护了市场公平竞争秩序，促进了市场诚信体系建设。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行政执法工作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积极维权，保护消费者合法权益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工商局在消费者权益保护工作中，积极受理消费者投诉举报，及时调解纠纷。同时，加强对经营者的监管力度，打击各种侵害消费者权益的行为。通过积极维权和保护消费者合法权益，有效维护了市场秩序。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消费者权益保护工作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队伍建设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https://d.book118.com/805132214124011124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2024-09-28T15:24:40.284</cp:lastPrinted>
  <dcterms:created xsi:type="dcterms:W3CDTF">2024-09-28T07:24:40Z</dcterms:created>
  <dcterms:modified xsi:type="dcterms:W3CDTF">2024-09-28T07:24:42Z</dcterms:modified>
</cp:coreProperties>
</file>