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C026D-A9D2-4A65-BDFB-952AE29C1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9547A-EDD2-46E2-AE1F-5E9E411EC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11EA8-C6B9-4A3A-87C8-E33724650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23CBE-606B-44EE-9452-5EA249168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33C64D-6999-4A62-8EEA-195CAEEEE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DE3EE9-9264-42F0-B7E9-635D4C03A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1F1FE5-3722-4FBC-BA5B-B39BD295B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5BB1A-3D4F-46DD-A1C4-FCF79C422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4EA20D-0247-425F-85BC-1D4F2B590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77688-77BD-466D-ABA7-A42645D2E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EFAF3-955F-4EB2-BC41-2BBD68503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13324022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5550" cy="1095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红斑狼疮的健康宣教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08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红斑狼疮概述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生活方式调整与营养支持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红斑狼疮概述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红斑狼疮是一种典型的自身免疫性疾病，患者体内免疫系统异常，产生大量自身抗体，攻击自身组织。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自身免疫性疾病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红斑狼疮可累及皮肤、关节、肾脏、心血管、神经系统等多个系统和器官，临床表现多样。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多系统受累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红斑狼疮的发病机制涉及遗传、环境、免疫等多个方面，目前尚未完全阐明。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发病机制复杂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红斑狼疮好发于育龄期女性，男女患病比例约为1:9。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女性高发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家族聚集性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833" b="8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红斑狼疮具有一定的家族聚集性，有家族史者患病风险增加。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不同地域和种族间红斑狼疮的发病率存在差异，如亚洲和非洲人群发病率较高。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30" b="443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临床表现与分型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皮肤型红斑狼疮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主要表现为皮肤损害，如面部蝶形红斑、盘状红斑等，可伴有光过敏、口腔溃疡等症状。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系统性红斑狼疮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除皮肤损害外，还可累及多个系统和器官，如关节炎、肾炎、心肌炎、神经系统病变等，临床表现多样且严重。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特殊类型红斑狼疮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包括新生儿红斑狼疮、药物性红斑狼疮等，具有特殊的临床表现和发病机制。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诊断标准及流程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美国风湿病学会（ACR）和欧洲抗风湿病联盟（EULAR）制定的分类标准，红斑狼疮的诊断需满足以下11项标准中的至少4项：颊部红斑、盘状红斑、光过敏、口腔溃疡、关节炎、浆膜炎、肾脏病变、神经系统病变、血液系统异常、免疫学异常和抗核抗体阳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医生首先会详细询问患者的病史和家族史，进行全面的体格检查，然后根据疑似红斑狼疮的症状，安排相应的实验室检查和影像学检查，最后综合分析各项结果，作出诊断。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7958" b="17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包括一般检查（如血常规、尿常规、生化全项等）、免疫学检查（如抗核抗体、抗双链DNA抗体、抗可提取核抗原抗体等）和补体检查等。这些检查有助于评估患者的炎症活动度、脏器受累情况和疾病活动性。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如X线、超声、CT和MRI等，可用于评估红斑狼疮患者的关节、肌肉、骨骼和内脏器官的受累情况。其中，超声心动图和胸部CT对于评估心脏和肺部受累尤为重要。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实验室检查与影像学检查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根据患者的症状、体征、实验室检查和影像学检查结果，对红斑狼疮的病情进行综合评估。常用的评估工具包括SLEDAI（系统性红斑狼疮疾病活动指数）和BILAG（英国群岛狼疮评估组）等。这些工具可以帮助医生了解患者的病情严重程度和活动度，从而制定相应的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狼疮的预后因个体差异而异，与病情严重程度、治疗反应和并发症等多种因素有关。一般来说，早期诊断和积极治疗有助于改善预后。然而，红斑狼疮是一种慢性疾病，患者需要长期随访和治疗，以控制病情发展并减少并发症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病情评估及预后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治疗与管理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常用药物类型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包括非甾体抗炎药、糖皮质激素、免疫抑制剂等，具体药物选择需根据患者病情和医生建议而定。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药物治疗是红斑狼疮的主要治疗方式，通过抑制免疫系统活动，减轻炎症，控制病情发展。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药物调整原则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随着病情的变化，药物剂量和种类可能需要进行调整。患者应定期随访，与医生保持沟通，确保治疗方案的有效性。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167" r="31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药物治疗方案及调整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生活方式调整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保持健康的生活方式，如合理饮食、充足睡眠、适度运动等，有助于改善患者的整体健康状况。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光疗和中医治疗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光疗和某些中医治疗方法如针灸、中药等，在缓解红斑狼疮症状方面具有一定的辅助作用。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红斑狼疮患者常常面临较大的心理压力，心理干预如认知行为疗法等可以帮助患者缓解焦虑、抑郁等情绪问题。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非药物治疗方法探讨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20" r="582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305" r="1230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患者自我管理与教育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患者应积极学习红斑狼疮的相关知识，了解疾病的症状、治疗方法和注意事项等。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保持积极乐观的心态，正确面对疾病，积极寻求社会支持和帮助。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患者应定期到医院进行随访和检查，及时了解病情变化，调整治疗方案。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避免阳光暴晒、感染、过度劳累等可能诱发或加重病情的因素。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了解疾病知识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保持良好心态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定期随访与监测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避免诱发因素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https://d.book118.com/805133240221011102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2024-09-11T14:36:58.137</cp:lastPrinted>
  <dcterms:created xsi:type="dcterms:W3CDTF">2024-09-11T06:36:58Z</dcterms:created>
  <dcterms:modified xsi:type="dcterms:W3CDTF">2024-09-11T06:37:00Z</dcterms:modified>
</cp:coreProperties>
</file>