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12E70-CFB1-4747-B5E0-BEF878ACF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22C704-1DAC-44CA-9C50-99E6BFF8D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12F43-1CBB-40AD-8B30-A07B5EE80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2B2FB9-F77A-49BB-B79D-92A18DD89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829C7E9-A036-464B-8AD9-9A98EEA633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BFA2EB-103C-4AB6-9243-D211DD914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D18FFB-3C3D-4C60-BB31-8ADFFB828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DDF1C4-9A20-44F4-9664-E1D5C5807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354D79-1483-4531-BEDD-60C027A2D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18F85-0904-4AB1-8F58-C621B959F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B8943-C301-4356-9348-7F3F16A76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133240223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诗词中的友情亲情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诗词中友情的体现与诠释
 友情诗词的历史背景与演变
 著名友情诗词赏析与解读
 诗词中亲情的表现与内涵
 亲情诗词的文化背景与传承
 著名亲情诗词的探究与解读
 友情亲情在诗词中的交融
 诗词中友情亲情的现代启示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诗词中友情的体现与诠释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诗词中的友情亲情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诗词中友情的体现与诠释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送别诗中的友情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1.表达依依不舍的情感：送别诗中往往表达对朋友离别的不舍之情，通过诗歌来表达对友情的珍视和挽留之意。</a:t>
            </a:r>
          </a:p>
          <a:p>
            <a:r>
              <a:t>2.体现忠诚与信任：送别诗中的友情也体现在对朋友的忠诚与信任，传达出友情不变、永恒如一的信念。</a:t>
            </a:r>
          </a:p>
          <a:p>
            <a:r>
              <a:t>3.抒发共鸣与感慨：送别诗中的诗人往往借助诗歌表达对朋友境遇的共鸣和感慨，展现出彼此心灵相通的深厚友情。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边塞诗中的友情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1.描绘战友情谊：边塞诗中的友情主要体现在战友之间，通过描绘共同战斗、生死与共的场景，展现战友情谊的深厚。</a:t>
            </a:r>
          </a:p>
          <a:p>
            <a:r>
              <a:t>2.表达思念与牵挂：边塞诗也经常表达对远方战友的思念与牵挂，传达出友情超越了时空的限制。</a:t>
            </a:r>
          </a:p>
          <a:p>
            <a:r>
              <a:t>3.颂扬英勇与忠诚：边塞诗中的友情还体现在对战友英勇与忠诚的颂扬，通过诗歌来强化战友之间的情感纽带。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诗词中友情的体现与诠释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宴饮诗中的友情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1.欢聚一堂的喜悦：宴饮诗中的友情体现在朋友们欢聚一堂，分享快乐与喜悦，共同度过美好时光。</a:t>
            </a:r>
          </a:p>
          <a:p>
            <a:r>
              <a:t>2.交流心得与感情：宴饮诗中的诗人们借助诗歌交流心得与感情，深化彼此之间的了解与情谊。</a:t>
            </a:r>
          </a:p>
          <a:p>
            <a:r>
              <a:t>3.互相勉励与慰藉：宴饮诗也经常传达出朋友们互相勉励、慰藉的精神支持，表现出友情的力量与温暖。</a:t>
            </a:r>
          </a:p>
          <a:p>
            <a:r>
              <a:t>以上内容仅供参考，如有需要，建议您查阅相关网站。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友情诗词的历史背景与演变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诗词中的友情亲情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友情诗词的历史背景与演变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友情诗词的起源与早期发展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1.友情诗词最早源于《诗经》，歌颂了人与人之间的情谊与互助。</a:t>
            </a:r>
          </a:p>
          <a:p>
            <a:r>
              <a:t>2.在魏晋南北朝时期，由于战乱频繁，友情诗词逐渐增多，表达对知己和战友的思念与牵挂。</a:t>
            </a:r>
          </a:p>
          <a:p>
            <a:r>
              <a:t>3.早期友情诗词多以直白、质朴的语言表达情感，注重真实的感受。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唐诗宋词中的友情诗词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1.唐宋时期，友情诗词达到高峰，涌现出大量脍炙人口的佳作。</a:t>
            </a:r>
          </a:p>
          <a:p>
            <a:r>
              <a:t>2.唐诗多表现对友人的赞美、敬仰和思念，如李白的《黄鹤楼送孟浩然之广陵》。</a:t>
            </a:r>
          </a:p>
          <a:p>
            <a:r>
              <a:t>3.宋词则更侧重表达细腻的情感，如苏轼的《江城子·密州出猎》，将对友人的关怀与担忧描绘得淋漓尽致。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友情诗词的历史背景与演变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友情诗词在元明清的发展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1.元明清时期，友情诗词继续发展，出现了许多具有时代特色的作品。</a:t>
            </a:r>
          </a:p>
          <a:p>
            <a:r>
              <a:t>2.元曲中的友情作品，如关汉卿的《单刀会》，通过戏剧形式展现了深厚的友谊。</a:t>
            </a:r>
          </a:p>
          <a:p>
            <a:r>
              <a:t>3.明清诗词则更加注重表现个性与情感，如清代纳兰性德的《木兰花慢·人生若只如初见》。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现代友情诗词的创新与变革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1.现代友情诗词在继承传统的基础上，更加注重个性化和创新。</a:t>
            </a:r>
          </a:p>
          <a:p>
            <a:r>
              <a:t>2.现代诗人通过运用现代语言和表现手法，为友情诗词注入了新的活力。</a:t>
            </a:r>
          </a:p>
          <a:p>
            <a:r>
              <a:t>3.现代友情诗词更加关注人性的多样性和复杂性，展现出更加丰富的内涵。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友情诗词的历史背景与演变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友情诗词在国际文化交流中的影响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1.友情诗词作为中国传统文化的重要组成部分，在国际文化交流中发挥着重要作用。</a:t>
            </a:r>
          </a:p>
          <a:p>
            <a:r>
              <a:t>2.通过传播友情诗词，可以促进不同国家、不同文化之间的相互理解与友谊。</a:t>
            </a:r>
          </a:p>
          <a:p>
            <a:r>
              <a:t>3.友情诗词的世界性价值，使其成为跨文化交流的桥梁和纽带。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当代社会中的友情价值观与友情诗词的未来展望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1.当代社会中，人们对友情的重视程度逐渐提高，友情价值观得到更加广泛的认同。</a:t>
            </a:r>
          </a:p>
          <a:p>
            <a:r>
              <a:t>2.随着社会的不断发展，友情诗词将继续发挥重要作用，满足人们对情感表达的需求。</a:t>
            </a:r>
          </a:p>
          <a:p>
            <a:r>
              <a:t>3.未来，友情诗词有望在新媒体和互联网平台上得到更广泛的传播和推广，进一步弘扬中华优秀传统文化。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著名友情诗词赏析与解读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诗词中的友情亲情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著名友情诗词赏析与解读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送别之情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1.表达依依不舍的感觉，朋友离别时的情感挂念。</a:t>
            </a:r>
          </a:p>
          <a:p>
            <a:r>
              <a:t>2.通过对自然景物的描绘，抒发离愁别绪。</a:t>
            </a:r>
          </a:p>
          <a:p>
            <a:r>
              <a:t>3.常见的意象有：长亭、古道、夕阳、酒等。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思念之谊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1.通过对朋友的思念表达友情。</a:t>
            </a:r>
          </a:p>
          <a:p>
            <a:r>
              <a:t>2.以书信、梦境等为载体，展现深厚的情谊。</a:t>
            </a:r>
          </a:p>
          <a:p>
            <a:r>
              <a:t>3.常见的表达方式有：直抒胸臆、借景抒情等。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著名友情诗词赏析与解读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共勉之励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1.通过诗词表达朋友间的鼓励和激励。</a:t>
            </a:r>
          </a:p>
          <a:p>
            <a:r>
              <a:t>2.强调共同奋斗、携手前行的精神。</a:t>
            </a:r>
          </a:p>
          <a:p>
            <a:r>
              <a:t>3.常见的意象有：鹰、马、山、水等。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知音之惜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1.强调朋友间的默契和相互理解。</a:t>
            </a:r>
          </a:p>
          <a:p>
            <a:r>
              <a:t>2.表达对知音的珍视和不舍。</a:t>
            </a:r>
          </a:p>
          <a:p>
            <a:r>
              <a:t>3.常见的意象有：琴、棋、书、画等。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著名友情诗词赏析与解读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忠贞不渝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1.表达对友情坚定不渝的态度。</a:t>
            </a:r>
          </a:p>
          <a:p>
            <a:r>
              <a:t>2.强调朋友间的信任和忠诚。</a:t>
            </a:r>
          </a:p>
          <a:p>
            <a:r>
              <a:t>3.通过誓言和承诺来表达忠贞之情。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人生感悟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1.通过友情诗词表达对人生的思考和感悟。</a:t>
            </a:r>
          </a:p>
          <a:p>
            <a:r>
              <a:t>2.强调人生的短暂和珍贵，以及友情的价值。</a:t>
            </a:r>
          </a:p>
          <a:p>
            <a:r>
              <a:t>3.常见的意象有：酒、月、风、花等。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诗词中亲情的表现与内涵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诗词中的友情亲情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诗词中亲情的表现与内涵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亲情的力量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1.亲情是诗词中常见的主题，通过描绘家庭生活和情感纽带，展现出亲情的力量和温暖。</a:t>
            </a:r>
          </a:p>
          <a:p>
            <a:r>
              <a:t>2.诗人常常通过描写父母的慈爱、儿女的孝顺、兄弟姐妹间的关怀等场景，表现亲情的真挚和可贵。</a:t>
            </a:r>
          </a:p>
          <a:p>
            <a:r>
              <a:t>3.亲情主题在诗词中的表现形式多样，既有直接表达感情的诗歌，也有通过描绘家庭生活场景来展现亲情的小说和散文。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亲情的传承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1.亲情在诗词中往往表现为一种传承的关系，即长辈对晚辈的关爱和教诲，以及晚辈对长辈的尊重和孝顺。</a:t>
            </a:r>
          </a:p>
          <a:p>
            <a:r>
              <a:t>2.这种传承不仅体现在血缘关系上，也体现在家庭文化和家风的传承上，这些传统文化和价值观念通过诗词得以传承和发扬。</a:t>
            </a:r>
          </a:p>
          <a:p>
            <a:r>
              <a:t>3.亲情的传承主题在诗词中具有很强的教育意义，能够引导人们重视家庭文化和家风传承，培养良好的家庭道德和价值观。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https://d.book118.com/805133240223011100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30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诗词中友情的体现与诠释</vt:lpstr>
      <vt:lpstr> 诗词中友情的体现与诠释</vt:lpstr>
      <vt:lpstr> 诗词中友情的体现与诠释</vt:lpstr>
      <vt:lpstr> 友情诗词的历史背景与演变</vt:lpstr>
      <vt:lpstr> 友情诗词的历史背景与演变</vt:lpstr>
      <vt:lpstr> 友情诗词的历史背景与演变</vt:lpstr>
      <vt:lpstr> 友情诗词的历史背景与演变</vt:lpstr>
      <vt:lpstr> 著名友情诗词赏析与解读</vt:lpstr>
      <vt:lpstr> 著名友情诗词赏析与解读</vt:lpstr>
      <vt:lpstr> 著名友情诗词赏析与解读</vt:lpstr>
      <vt:lpstr> 著名友情诗词赏析与解读</vt:lpstr>
      <vt:lpstr> 诗词中亲情的表现与内涵</vt:lpstr>
      <vt:lpstr> 诗词中亲情的表现与内涵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2024-09-08T14:39:45.004</cp:lastPrinted>
  <dcterms:created xsi:type="dcterms:W3CDTF">2024-09-08T06:39:45Z</dcterms:created>
  <dcterms:modified xsi:type="dcterms:W3CDTF">2024-09-08T06:39:47Z</dcterms:modified>
</cp:coreProperties>
</file>