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F0EDA6-09A5-4911-9D91-A1AF24D4D4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0DFF6D-7DDD-4C3C-8661-893B6859E1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E83178A-D733-4E63-825A-45D7914DA4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4251BD-6D51-499D-AF6C-D4DC6F2B19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89A114E-1D71-459F-AB40-96C4AE30A64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EABECE9-1032-45CB-8553-E8D8796F84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313621E-667A-454B-8C26-8CE876CD29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371226-DDF9-4533-BCCE-5523223667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6258DB7-B047-4071-873C-CE9EB7B33B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1C2099-7F1D-4FE9-90E7-94F5D33743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0FDD7A-7C5A-4A32-B932-10058C5CFB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5134034332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车用替代燃料课件</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车用替代燃料的种类</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车用替代燃料的优势与挑战</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车用替代燃料的应用现状与前景</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车用替代燃料的政策与法规</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车用替代燃料的发展趋势与展望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2999" b="129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083" b="25083"/>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800" b="280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全球能源危机</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随着全球能源需求的不断增长，传统化石燃料的供应压力越来越大，导致能源价格不断上涨，引发全球能源危机。</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环境问题</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传统燃油车辆排放的废气和二氧化碳等温室气体对环境造成了严重污染，导致全球气候变暖、空气质量恶化等问题。</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技术进步</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随着科技的不断进步，可再生能源和替代燃料的研发和应用得到了快速发展，为解决能源危机和环境问题提供了新的途径。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替代燃料的使用可以减少对石油的依赖，降低国家安全风险和能源进口成本。</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减少对石油的依赖</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7612" r="2761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保护环境</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促进经济发展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3500" r="3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替代燃料的使用可以减少废气和二氧化碳等温室气体的排放，降低空气污染和全球气候变暖的风险。</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替代燃料产业的发展可以带动相关产业链的发展，创造就业机会，促进经济发展。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替代燃料的重要性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车用替代燃料的种类</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生物燃料</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由生物质转化而来的燃料，包括生物柴油、生物乙醇等。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生物柴油</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由植物油或动物脂肪经过酯化反应和酯交换反应生成的长链脂肪酸甲酯。</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生物乙醇</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由淀粉或糖类经过发酵和蒸馏得到的可再生能源，可以与汽油混合使用。</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生物燃料</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通过氢气和氧气反应产生能量的燃料，具有高效、清洁、可再生的特点。</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20000" b="2000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氢燃料</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通过电解水、天然气重整、生物质气化等方式制备氢气。</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氢气制备</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利用氢气和氧气在燃料电池中发生化学反应产生电能和水的技术。</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氢燃料电池</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氢燃料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电动汽车</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完全依靠电能驱动的车辆，通过车载电池储存的电能来提供动力。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电力燃料</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利用电能驱动车辆的燃料，包括电动汽车、混合动力汽车等。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混合动力汽车</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同时使用燃油和电能的车辆，具有燃油经济性好、环保等优点。</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1182" r="1118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8167" r="181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电力燃料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压缩天然气（CNG）</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经过压缩处理的天然气，常用于汽车燃料。</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液化天然气（LNG）</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经过低温液化处理的天然气，具有储存和运输方便等优点。</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天然气燃料</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以天然气为主要成分的燃料，具有燃烧效率高、污染物排放低等特点。</a:t>
            </a:r>
          </a:p>
        </p:txBody>
      </p:sp>
      <p:pic>
        <p:nvPicPr>
          <p:cNvPr id="10" name="Picture 10"/>
          <p:cNvPicPr>
            <a:picLocks noChangeAspect="1"/>
          </p:cNvPicPr>
          <p:nvPr/>
        </p:nvPicPr>
        <p:blipFill>
          <a:blip r:embed="rId2"/>
          <a:srcRect l="16750" r="16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天然气燃料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https://d.book118.com/805134034332011122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2024-09-26T14:19:44.623</cp:lastPrinted>
  <dcterms:created xsi:type="dcterms:W3CDTF">2024-09-26T06:19:44Z</dcterms:created>
  <dcterms:modified xsi:type="dcterms:W3CDTF">2024-09-26T06:19:46Z</dcterms:modified>
</cp:coreProperties>
</file>