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A7078-7AE6-4D97-905C-C3ED1FBC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3622C-6A2E-4C76-B7E8-D56F301D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34695-BD97-4CF1-84F4-48EF7021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D7724-DD47-4F1D-B50C-7248DC03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6F881-9093-479F-8C6F-32834685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785F6-60A9-48BB-9D2C-03E30F3B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D9B42-C220-454E-803F-184D4439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D284E-9922-4D3E-B09A-CEBF46A4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F6ECD-FA8E-40CB-B474-0986FB29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C046C-F76C-4332-8376-3E240736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DB245-4DD2-499A-B614-A224A3D9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4213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EE企业级应用技术之持久性与事务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JPA（Java Persistence API）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Hibernate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持久性与事务的最佳实践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什么是持久性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在Java EE企业级应用中，持久性通常通过JDBC、JPA和Hibernate等技术实现。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持久性是指将数据从内存保存到数据库或其他存储介质中，并在需要时从存储介质中读取数据回内存的能力。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数据持久化是应用程序的基本需求之一，它确保数据的安全性和可靠性。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通过将数据保存到数据库中，可以避免数据丢失和应用程序崩溃时数据丢失的风险。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持久化数据还可以实现数据的共享和备份，提高系统的可维护性和可扩展性。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使用JDBC API直接与数据库进行交互，适用于小型应用程序或对性能要求较高的场景。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直接JDBC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ORM框架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使用对象关系映射框架（如Hibernate、JPA等）将对象模型映射到关系型数据库，简化数据库操作。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确保数据的一致性和完整性，通过事务来控制对数据库的访问和操作。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持久性策略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JPA（Java Persistence API）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https://d.book118.com/805142132023011043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2024-09-04T17:31:00.190</cp:lastPrinted>
  <dcterms:created xsi:type="dcterms:W3CDTF">2024-09-04T09:31:00Z</dcterms:created>
  <dcterms:modified xsi:type="dcterms:W3CDTF">2024-09-04T09:31:01Z</dcterms:modified>
</cp:coreProperties>
</file>