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440FA-DCF6-4131-8FDF-889D83BD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7F340-6BC9-4AB9-91E9-FAC2D907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CDE4B-6E51-4860-B112-EF2E6EC4F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E376F-A7AB-47D2-9D15-4A5128875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821D2-978D-42F3-80DA-0028DB57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E714B-3C7C-4213-9639-07CD2E16A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5497D-F8B0-4630-B97F-53957E22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BE6A1-C2D2-4D26-824F-27249C62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CDA0A-A555-4C01-A2F1-C7577661F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0170E-FB54-4F46-9DFA-48B5481D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8927-F3CD-47C4-A60B-6A730C97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0221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患儿的护理PPT图片\n## 1.肺炎的基本概念与病因\n### 1.1肺炎的定义及其分类\n### 1.2肺炎的发病原因及危险因素\n### 1.3肺炎的临床表现及诊断方法\n## 2.肺炎患儿的护理要点\n### 2.1一般护理措施及注意事项\n### 2.2药物治疗及观察要点\n### 2.3肺炎患儿的营养支持及心理护理\n## 3.肺炎患儿的并发症预防与护理\n### 3.1并发症的预防措施及护理方法\n### 3.2并发症的识别与及时处理\n### 3.3并发症的康复训练及护理指导\n## 4.肺炎患儿的家庭护理与教育\n### 4.1家庭护理环境的优化与卫生措施\n### 4.2家长对肺炎的认识与教育\n### 4.3肺炎患儿的定期随访与康复指导\n## 5.肺炎患儿的护理案例分析\n### 5.1成功护理案例分享与经验总结\n### 5.2护理失误案例分析及改进措施\n### 5.3护理实践中的人文关怀与沟通技巧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肺炎患儿的护理PPT图片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肺炎是指肺部组织发生炎症的疾病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主要原因是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感染，如细菌、病毒、真菌等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肺间质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发生病变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分类：细菌性肺炎、病毒性肺炎、真菌性肺炎等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分类：急性肺炎、慢性肺炎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分类：轻度肺炎、中度肺炎、重度肺炎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：如新生儿、老年人、慢性病患者等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：如空气污染、寒冷、潮湿等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：儿童、老年人易患肺炎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：如哮喘、支气管炎、糖尿病等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：如吸烟、酗酒等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肺炎的临床表现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：高热或低热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：干咳或咳痰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：呼吸急促、呼吸困难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：胸部疼痛、刺痛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：精神不振、乏力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肺炎的诊断方法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：听诊、叩诊、触诊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：血常规、痰培养、胸部X光等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：胸部CT、MRI等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肺炎患儿的护理要点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一般护理措施及注意事项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保持环境整洁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：通风、清洁、消毒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保持舒适体位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：半卧位、舒适枕头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：少量多餐、避免呛咳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：口腔护理、勤漱口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：体温、呼吸、心率等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避免交叉感染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：洗手、隔离、器械消毒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：安抚情绪、增强信心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：如病毒感染者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：如发热、疼痛明显者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化痰药物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：如痰液粘稠者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观察要点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：症状、体征、实验室检查等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：如皮疹、恶心、腹泻等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：如过敏史、皮试结果等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药物治疗及观察要点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肺炎患儿的营养支持及心理护理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：增强免疫力、促进恢复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充足水分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：补充水分、维持水电解质平衡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维生素矿物质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：如蔬菜、水果、坚果等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：了解病情、建立信任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患儿安抚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：讲故事、听音乐、玩耍等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：鼓励、关心、陪伴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肺炎患儿的并发症预防与护理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并发症的预防措施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：按医嘱用药、定期复查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：合理饮食、充足睡眠、适当运动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：勤洗手、戴口罩、避免拥挤场所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：生命体征、并发症症状等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：如发热、呼吸困难、脱水等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：如呼吸机使用、管道护理等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并发症的预防措施及护理方法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https://d.book118.com/805202212114011111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肺炎患儿的护理PPT图片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2024-09-17T00:54:26.677</cp:lastPrinted>
  <dcterms:created xsi:type="dcterms:W3CDTF">2024-09-16T16:54:26Z</dcterms:created>
  <dcterms:modified xsi:type="dcterms:W3CDTF">2024-09-16T16:54:28Z</dcterms:modified>
</cp:coreProperties>
</file>