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5392B-D22A-4F3B-839A-9FA89143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1C58E-7379-45A6-ABDF-4FFB3C7D7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7B837-23D6-4D10-837D-4E5517CE9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0DE2B-7985-495C-A16D-A3CB06EED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BC100-6B47-48FB-9D15-A0DF43B07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6FF8B-87A2-4D08-813E-8EE42F9E9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FA4018-9EB7-4154-98A4-0F88CE0DE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A0E2C-B270-4A48-B40B-D6E4DB8B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46FAE-10D1-4A72-818B-B98B0EDC3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D1E07-2E95-4B4B-A957-6FC372E3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6ED9A-A0AA-4F37-9011-A9EA40FE5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0231124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危重患者床旁交接班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床旁交接班制度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危重患者评估与观察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1" r="326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危重患者是指病情严重，随时可能发生生命危险的患者。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病情复杂多变，需要持续监测和及时干预，护理难度大，对医护人员要求高。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由于各种原因引起的肺通气或换气功能严重障碍，导致低氧血症和高碳酸血症，出现呼吸困难、发绀等症状。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心脏泵血功能受损，心排血量不能满足全身组织代谢需要的综合征，表现为乏力、活动后气急、食欲差、腹痛和咳嗽等。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各种原因导致的肾功能下降，引发体内代谢产物潴留、水电解质及酸碱平衡紊乱等，严重时可出现尿毒症症状。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机体遭受强烈的致病因素侵袭后，由于有效循环血量锐减，组织血流灌注广泛、持续、显著减少，致全身微循环功能不良，生命重要器官严重障碍的综合症候群。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肾功能衰竭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常见危重病症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预防并发症发生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危重患者护理重要性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及时发现并处理异常情况，防止病情恶化。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保持呼吸道通畅，维持正常体温和血压等生命体征在正常范围内。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加强基础护理和专科护理，预防压疮、深静脉血栓等并发症的发生。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通过心理护理、营养支持等措施，帮助患者树立信心，积极配合治疗，促进康复。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床旁交接班制度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通常安排在每日早晨和傍晚，确保24小时连续的患者监护。具体时间根据医院规定和科室实际情况而定。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交接班双方必须为科室内的医护人员，包括主治医师、住院医师、护士等。交接双方应提前了解当日患者情况，做好充分准备。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交接班时间与人员安排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包括患者基本信息、病情诊断、治疗方案、护理措施、特殊注意事项等。重点关注危重患者的生命体征、病情变化及需要特别关注的事项。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交班方应详细向接班方介绍患者情况，包括病情、治疗、护理等方面。接班方应认真听取交班方介绍，并对患者进行全面的检查和评估，确保了解患者当前状况。双方应共同确认交接班内容无误后签字确认。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交接班内容与流程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交接班双方应保持高度责任心，认真履行交接班职责。交班方应确保所提供信息真实、准确、完整，接班方应对交班内容进行认真核实和确认。如遇特殊情况，应及时向上级医师或领导汇报。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医护人员应严格遵守医院和科室的交接班制度，确保患者得到连续、有效的治疗和护理。同时，应保护患者隐私，避免在交接班过程中泄露患者个人信息。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438" r="25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注意事项与规范要求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危重患者评估与观察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1" r="186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1" r="157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通过心电监护仪等设备连续监测患者心率和心律，及时发现心律失常等异常情况。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观察患者呼吸频率、节律、深浅度及血氧饱和度等指标，评估呼吸功能状况。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定时测量患者体温，注意有无发热或低温现象，及时采取相应措施。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通过无创或有创血压监测方法，了解患者血压水平及变化趋势。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心率、心律监测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呼吸系统观察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消化系统观察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病情变化观察要点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评估患者意识状态、瞳孔大小及对光反射等，了解有无颅内高压等神经系统病变。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注意患者呼吸音、啰音、哮鸣音等变化，了解有无呼吸道梗阻或肺部感染等。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观察患者皮肤颜色、温度、湿度及毛细血管充盈时间等，评估循环功能状况。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观察患者腹部体征、肠鸣音及大便情况等，了解有无消化道出血或肠梗阻等。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https://d.book118.com/805202311244011110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2024-09-16T04:00:00.888</cp:lastPrinted>
  <dcterms:created xsi:type="dcterms:W3CDTF">2024-09-15T20:00:00Z</dcterms:created>
  <dcterms:modified xsi:type="dcterms:W3CDTF">2024-09-15T20:00:03Z</dcterms:modified>
</cp:coreProperties>
</file>