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CBB2D5-09E9-4972-AF60-EC7E86361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2E1930-4120-456D-87A4-24BD71D02F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31883-DFAB-4DD0-B964-C2C8C895AF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E026EA-C687-408C-A5D7-87ADCFA0D4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ECDF5C-CA4A-4B5B-B5CB-7100E32471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C06CB4-C304-44D6-865F-EC9C36636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89450B-92C7-41FD-9E3B-B824C3F6F8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74DCFA-9530-416B-A897-190B153CA1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40BD34-8075-4141-A69C-1D8B6130D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A35FEF-BDA4-469A-91DD-47875FB9E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5925E6-8204-4778-94DB-5C485C398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5203314302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小儿急性喉炎护理查房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急性喉炎概述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小儿急性喉炎护理原则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小儿急性喉炎护理措施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小儿急性喉炎护理效果评价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小儿急性喉炎护理研究进展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急性喉炎概述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245" r="2724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急性喉炎是一种喉部急性炎症，通常由病毒或细菌感染引起，常见于6个月至5岁的儿童。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起病急，进展迅速，主要表现为喉部水肿、声嘶、呼吸困难等症状。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常见病原体包括流感病毒、副流感病毒、呼吸道合胞病毒等，细菌如链球菌、葡萄球菌等。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炎症导致喉部黏膜充血、水肿，声带肿胀、闭合不全，引发呼吸困难。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患儿出现声嘶、喉鸣、呼吸困难、发热等症状，严重时可出现三凹征（胸骨上窝、锁骨上窝、肋间隙凹陷）。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根据患儿临床表现及医生检查可确诊，必要时可进行实验室检查如血常规、病原学检测等。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小儿急性喉炎护理原则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42" b="534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19" b="5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保持呼吸道通畅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保持室内空气流通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确保室内空气新鲜，避免空气中的粉尘和异味刺激患儿的呼吸道。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及时清理呼吸道分泌物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密切观察患儿的呼吸道分泌物情况，及时清理，保持呼吸道通畅。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调整睡姿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让患儿采取侧卧位或半卧位，有助于保持呼吸道通畅。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通过给予湿化氧气，可以缓解喉部水肿，减轻呼吸困难。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给予湿化氧气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减少刺激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遵医嘱用药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48" r="1464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避免患儿哭闹和剧烈咳嗽，以免加重喉部水肿。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遵医嘱使用药物，如糖皮质激素，以缓解喉部水肿。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缓解喉部水肿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根据病情需要，遵医嘱使用适当的抗生素以控制感染。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遵医嘱使用抗生素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密切监测患儿的体温变化，及时采取措施控制体温在正常范围内。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监测体温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对于低热患儿，采取适当的物理降温措施，如温水擦浴。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物理降温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控制感染与发热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给予营养丰富的食物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给予患儿营养丰富、易于消化的食物，以满足其生长发育的需求。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避免刺激性食物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避免给患儿食用辛辣、油腻等刺激性食物，以免加重病情。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给予充足的水分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鼓励患儿多喝水，保持充足的水分摄入。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饮食与营养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000" r="19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在护理过程中，给予患儿关爱与安慰，缓解其紧张和焦虑情绪。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给予关爱与安慰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向家长介绍急性喉炎的护理知识，指导家长正确护理患儿，帮助患儿尽快康复。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家庭指导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心理护理与家庭指导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小儿急性喉炎护理措施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https://d.book118.com/805203314302011103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2024-09-13T06:26:08.599</cp:lastPrinted>
  <dcterms:created xsi:type="dcterms:W3CDTF">2024-09-12T22:26:08Z</dcterms:created>
  <dcterms:modified xsi:type="dcterms:W3CDTF">2024-09-12T22:26:10Z</dcterms:modified>
</cp:coreProperties>
</file>