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3E8F9-DFBD-44DF-82C9-8231210D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FB9E6-486F-4672-A697-6BD3FC182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F5FD2-0195-454C-A68C-67E4CBE2E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58948-3330-4906-97EA-A2B6D2896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BE401-BE45-416B-BFEA-56E6C1283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88B545-C611-458B-A0C7-3A734879F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928951-8059-42B7-AD4E-4BC538793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BEEB5-A820-4F2E-BCEE-97F72680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63DDA-6FE8-44CC-9557-02039F9F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48568-E57D-4B25-AC7A-EBC52509A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4011E-0906-4B85-8BC7-C53E44D38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1013030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沈阳酒店行业政策分析报告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沈阳酒店政策环境分析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沈阳酒店市场竞争格局分析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沈阳酒店客户需求与消费趋势分析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沈阳酒店行业发展趋势与机遇挑战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分析沈阳酒店行业的发展现状、问题及未来趋势，为政府和企业提供决策参考。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随着旅游业的快速发展和市场竞争的加剧，沈阳酒店行业面临着诸多挑战和机遇。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政府公开数据、行业协会报告、市场调研数据等。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采用定量分析和定性分析相结合的方法，包括数据统计分析、比较分析、SWOT分析等。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沈阳酒店业在改革开放初期开始起步，以国有酒店为主导，规模较小，设施简单。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随着经济的快速增长和旅游业的蓬勃发展，沈阳酒店业进入快速发展期，大量星级酒店、商务酒店和经济型酒店相继涌现。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近年来，沈阳酒店业呈现出多元化发展趋势，主题酒店、度假酒店、精品酒店等新型酒店业态不断丰富，满足了不同消费者的需求。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竞争激烈，市场分化明显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随着酒店数量的增加，沈阳酒店业竞争日益激烈，市场分化趋势明显，高端酒店市场相对稳定，中低端酒店市场竞争激烈。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服务质量整体提升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沈阳酒店业在服务质量方面整体提升明显，酒店硬件设施不断完善，软件服务水平也不断提高。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酒店数量众多，类型丰富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沈阳酒店业已经形成了包括星级酒店、商务酒店、经济型酒店等在内的完整酒店体系，数量众多，类型丰富。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主要酒店类型与分布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星级酒店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主要分布在市中心和商业繁华地段，设施豪华，服务完善，是高端商务和旅游客人的首选。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商务酒店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主要分布在商务区和交通枢纽附近，以商务客人为主要服务对象，提供便捷的商务服务和舒适的住宿环境。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经济型酒店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分布广泛，价格实惠，是大众旅游和商务出行的主要选择。近年来，经济型酒店品牌化、连锁化发展趋势明显。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主题酒店和度假酒店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主要分布在风景名胜区和度假胜地附近，以独特的主题和度假体验吸引游客。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沈阳酒店政策环境分析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国家出台了一系列促进旅游业发展的政策，如旅游法、旅游发展规划等，为酒店行业提供了良好的发展环境。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旅游业发展政策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针对酒店行业，国家实行了一定的税收优惠政策，减轻了酒店企业的税收负担。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税收优惠政策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国家加强了对环保的监管，酒店行业需加强环保意识，推动绿色酒店建设。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国家政策对酒店行业的影响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旅游产业发展规划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沈阳市政府制定了旅游产业发展规划，明确提出要大力发展酒店业，提升酒店服务质量。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酒店建设用地政策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沈阳市政府为酒店建设用地提供了一定的政策支持，如优先保障酒店建设用地等。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酒店评级标准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沈阳市建立了酒店评级标准，推动了酒店行业的规范化发展。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沈阳地方政策对酒店行业的支持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政策逐步完善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随着酒店行业的不断发展，相关政策将逐步完善，为行业发展提供更加有力的保障。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环保政策持续加强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未来，国家将继续加强环保政策的执行力度，酒店行业需加强环保建设，推动绿色酒店发展。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鼓励创新和技术升级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政策将鼓励酒店行业加强创新和技术升级，提高服务质量和竞争力。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政策变动趋势及预测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沈阳酒店市场竞争格局分析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沈阳酒店市场总体竞争激烈，国内外品牌酒店众多，市场饱和度较高。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随着经济发展和旅游业繁荣，酒店市场需求持续增长，但竞争也日趋激烈。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消费者需求日益多样化，对酒店服务、设施、价格等方面提出更高要求。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https://d.book118.com/805210130304011121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2024-09-25T01:27:09.720</cp:lastPrinted>
  <dcterms:created xsi:type="dcterms:W3CDTF">2024-09-24T17:27:09Z</dcterms:created>
  <dcterms:modified xsi:type="dcterms:W3CDTF">2024-09-24T17:27:11Z</dcterms:modified>
</cp:coreProperties>
</file>