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C9613-DE0E-4C3F-9BF4-A3C0CB197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4E341-1922-4041-88F1-3E138014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55A73-6404-490A-AC52-36C99EDF0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0682C-19F5-4DCB-8011-8065CE0B5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BC293C-67EF-4B38-8326-FF1F71F5C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E9715-1D8D-4CF8-8B53-48AFA1554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87B6D-D505-49BC-AFC0-0B26A7251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7BF13-31CC-4C17-9B28-4BE7B9370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C86D7-CC30-40B3-A1D4-249480A17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B6E4A-DD39-4400-AEF4-C7650A91B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6B997-7A91-44E9-A269-1F906A4A1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11021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媒体融合背景下广播直播系统融媒化改造分析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广播直播系统现状及问题分析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媒体融合对广播直播系统的影响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广播直播系统融媒化改造方案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广播直播系统融媒化改造实施与效果评估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广播直播系统融媒化改造的挑战与前景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915" b="139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媒体融合趋势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随着互联网的普及和数字化技术的发展，传统媒体与新兴媒体之间的界限逐渐模糊，媒体融合成为大势所趋。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广播直播系统现状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当前广播直播系统存在技术落后、互动性差等问题，难以满足受众日益多样化的需求。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融媒化改造的必要性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为了适应媒体融合的趋势和满足受众需求，广播直播系统需要进行融媒化改造，整合多种媒体资源，提高传播效果。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通过对广播直播系统融媒化改造的分析，探讨其必要性、可行性及实施路径，为广播媒体的转型发展提供理论支持和实践指导。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本研究有助于推动广播媒体的创新发展，提高广播节目的传播力、引导力、影响力和公信力，同时对于促进媒体融合的深入发展也具有重要的现实意义。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广播直播系统现状及问题分析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传统广播直播系统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目前，许多广播电台仍在使用传统的直播系统，这些系统通常采用模拟信号传输，设备陈旧，技术落后。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数字化改造进程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近年来，随着数字技术的快速发展，部分广播电台已开始对直播系统进行数字化改造，采用数字音频工作站（DAW）等先进设备，提高了音频质量和传输效率。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融媒体发展趋势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在媒体融合的背景下，广播直播系统正逐渐向融媒体方向发展，实现与互联网、移动终端等新兴媒体的融合。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广播直播系统现状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95" r="142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传统广播直播系统技术更新缓慢，无法满足现代广播业务的发展需求，如高清音频传输、多平台分发等。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技术更新滞后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许多广播电台的直播系统设备已使用多年，老化严重，维护成本高，且容易出现故障，影响直播质量。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设备老化严重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传统广播直播系统缺乏与听众的互动功能，无法满足现代听众的参与需求，降低了听众的黏性和忠诚度。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缺乏互动性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目前，广播直播系统在跨平台融合方面仍存在不足，无法实现与互联网、移动终端等新兴媒体的无缝对接和资源共享。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跨平台融合不足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媒体融合对广播直播系统的影响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媒体融合是指不同形态的媒体在内容、渠道、平台、技术等方面进行全面整合，形成新的传播形态和媒体业态。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媒体融合通过技术创新和模式创新，推动媒体产业的变革和发展。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媒体融合涵盖了各种媒体形态，如报纸、电视、广播、网络等。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媒体融合强调用户参与和互动，使得传播更加双向和动态。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媒体融合的概念和特点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广播直播系统需要适应新技术的发展，如网络直播、移动直播等。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随着媒体融合的深入，用户的信息获取习惯也在发生变化，广播直播系统需要适应这种变化。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用户习惯变化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媒体融合对广播直播系统的挑战和机遇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竞争压力：媒体融合带来了更多的竞争者，广播直播系统需要面对更激烈的市场竞争。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726" b="1372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媒体融合对广播直播系统的挑战和机遇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创新节目形式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媒体融合为广播直播系统带来了更多的节目形式创新可能，如跨媒体合作、多媒体呈现等。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拓展传播渠道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通过媒体融合，广播直播系统可以拓展到更多的传播渠道，如网络、移动设备等。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增强互动性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媒体融合为广播直播系统提供了更多的互动手段，可以增强与用户的沟通和交流。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媒体融合对广播直播系统的挑战和机遇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广播直播系统融媒化改造方案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https://d.book118.com/805211021304011103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2024-09-13T07:08:31.556</cp:lastPrinted>
  <dcterms:created xsi:type="dcterms:W3CDTF">2024-09-12T23:08:31Z</dcterms:created>
  <dcterms:modified xsi:type="dcterms:W3CDTF">2024-09-12T23:08:33Z</dcterms:modified>
</cp:coreProperties>
</file>