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B88CA-5FB1-474A-BB61-73CD44C43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770EB-E5D6-4086-B332-7BCAAE155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32462-9487-45AC-855C-FDF604E95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5E0BF-328B-4387-B650-EFA59E4A8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FB16F2-D090-4B48-B704-601337D2B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37E31C-1C1D-4C2E-A9AE-1B3FB67DB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BFC4F9-E619-4C53-88D6-929880BEC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3FFB8-1CFA-483F-A46E-C7F5E22B4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919E8-9D51-4184-9827-2A875F06C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D55D0-079E-4E0D-937E-BBF964B17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FD4A8-5A9F-41B9-8110-794EDBE94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21112213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口才训练电话沟通课件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电话沟通的重要性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有效的电话沟通技巧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克服电话沟通障碍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提高口才表达能力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电话沟通的重要性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电话沟通能够快速传递信息，避免因文字理解偏差而产生误解。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快速传递信息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及时解决问题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通过电话沟通，可以更好地了解对方的语气、语调和情感，建立信任关系。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电话沟通能够及时解决问题，避免因时间延误而造成不必要的损失。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为什么需要电话沟通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直接、快速、方便、成本低。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无法传递肢体语言和面部表情，容易受到信号质量和外界干扰的影响。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81" r="17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电话沟通的优点和缺点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电话沟通能够快速传递信息，有助于商务谈判的顺利进行。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商务谈判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电话沟通能够及时了解客户的需求和反馈，提高客户满意度。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在紧急情况下，电话沟通能够快速传递信息，协调各方资源，解决问题。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电话沟通的适用场景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有效的电话沟通技巧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703" b="147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430" b="743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明确目的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在拨打电话之前，明确沟通的目的和预期结果，有助于提高沟通效率和效果。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组织思路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整理好想要表达的内容，理清思路，避免在通话过程中出现混乱或遗漏。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了解对方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了解对方的背景和需求，有助于更好地理解对方，提高沟通的针对性。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考虑对方的时间安排，选择合适的时间拨打电话，避免打扰对方。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用友好、简洁的开场白介绍自己和目的，让对方愿意继续听下去。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用清晰、简练的语言表达自己的观点和需求，避免使用含糊不清的措辞。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拨打电话的技巧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确认对方身份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在接听电话时，确认对方的身份和目的，有助于更好地应对。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及时接听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尽量及时接听电话，避免让对方等待过久。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记录重要信息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对于重要的信息，及时记录下来，避免遗忘或混淆。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接听电话的技巧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https://d.book118.com/805211122133011040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2024-08-31T12:13:49.286</cp:lastPrinted>
  <dcterms:created xsi:type="dcterms:W3CDTF">2024-08-31T04:13:49Z</dcterms:created>
  <dcterms:modified xsi:type="dcterms:W3CDTF">2024-08-31T04:13:51Z</dcterms:modified>
</cp:coreProperties>
</file>