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45B6D-03DD-4396-BA5B-C7B42D3F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ED63-53BC-435E-B11A-126487A3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B7D3-7AD8-4AA1-B91F-0DDB25CE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412DD-3D28-426A-AB91-77D7982C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54032-E209-43A7-A252-BB4C5ECB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FBA07-D94D-4676-A5DB-A48433823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1E724-C868-41E9-8569-15BDA826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78727-4BCA-496C-8DF9-420A9B3F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E072-2932-4E3E-B1A8-C9593BB73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D2955-74A6-44B1-9C4E-AA9641A4D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7AB5F-D607-4186-98F8-CFB31FF0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13100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朗诵护理诗歌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诗歌中的语言美和情感表达，能够激发护理人员的职业自豪感和责任感，使他们更加热爱自己的工作。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朗诵诗歌可以提高护理人员的语言表达能力，使其在工作中更加善于与患者沟通，提高护理质量。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护理人员通过朗诵护理诗歌，可以深入理解护理工作的内涵和价值，提升自身的职业素养。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提升护理人员的职业素养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护理诗歌通常蕴含着深厚的人文关怀精神，能够触动护理人员的心灵，增强其对患者的关爱和同情心。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通过朗诵诗歌，护理人员可以更加关注患者的情感需求，提供更加人性化的护理服务。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10" b="81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人文关怀精神的培养有助于提高护理人员的同理心和服务意识，改善患者就医体验。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7" b="831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增强护理人员的人文关怀精神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朗诵护理诗歌可以营造温馨、和谐的护患沟通氛围，缓解患者的紧张情绪，增强其对护理人员的信任感。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诗歌中的情感表达能够拉近护患之间的距离，增强彼此之间的理解和沟通，有助于建立良好的护患关系。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和谐的护患关系有助于提高患者的治疗依从性和康复效果，为医院树立良好的形象和口碑。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促进护患关系的和谐发展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清晰准确地发音，注意区分平翘舌、前后鼻音等，确保听众能够听清楚每个字词。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根据诗歌的情感和意义，使用不同的语调，如高亢、低沉、轻快、缓慢等，以表达出诗歌的韵味和情感。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语音和语调的把握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掌握好诗歌的节奏，通过声音的长短、快慢、高低等变化，表现出诗歌的节奏感。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注意押韵和声调的搭配，使诗歌听起来更加和谐、悦耳。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节奏和韵律的控制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理解诗歌情感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深入理解诗歌所表达的情感，通过声音传达出这种情感，使听众能够感受到诗歌的意境和内涵。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适度夸张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在表达情感时，可以适当夸张语气和表情，以增强感染力，但要注意不要过度夸张，以免显得做作。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情感表达的运用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朗诵护理诗歌的实践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https://d.book118.com/805213100340011043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2024-09-06T00:34:59.137</cp:lastPrinted>
  <dcterms:created xsi:type="dcterms:W3CDTF">2024-09-05T16:34:59Z</dcterms:created>
  <dcterms:modified xsi:type="dcterms:W3CDTF">2024-09-05T16:35:00Z</dcterms:modified>
</cp:coreProperties>
</file>