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FC538-E7A6-42A0-A52E-A3978CDE7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802CE-BD98-482B-B238-B83FFDB2B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FA94C-84BF-4864-89C3-8377DBFCD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8D9845-D6B0-4C9B-A4B7-EE20289CF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E3CAB4-75DA-4B99-A10A-F20017C6E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D321E3-542E-4421-9B1A-7202CD891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A72024-3412-4826-9DBB-F36B2DEF6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A8E3E-25F7-43F3-BA31-A0DE67DB0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7F2A5-CBC6-4BB9-B16C-C8329EBC6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41896-D46D-460C-A87E-5749127CE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0BF19-E548-4B01-A045-8C92877B0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22030332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教育科技技能培训在线测验与评估工具的使用方法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汇报时间：2024-01-20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教育科技技能培训概述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在线测验工具的使用方法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评估工具的使用方法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在线测验与评估工具的优势与挑战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教育科技技能培训的未来展望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提升教育技能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通过培训，使教育工作者掌握先进的教育技能，提高教学效果。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适应教育变革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随着教育技术的不断发展，需要教育工作者不断更新知识和技能，适应教育变革的趋势。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利用在线测验与评估工具，可以更加客观地评价学生的学习成果，促进教育公平。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在线测验与评估工具可以自动批改作业和试卷，大大节省了教师的时间和精力。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提高评估效率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通过分析学生的学习数据，教师可以更加准确地了解学生的学习情况，实现个性化教学。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实现个性化教学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在线测验与评估工具可以提供在线讨论、答疑等功能，促进师生之间的互动和交流。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促进教学互动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通过及时的反馈和评估，学生可以更加清晰地了解自己的学习进度和成果，从而提升学习动力。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提升学习动力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20123" r="20123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在线测验与评估工具的重要性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教育科技技能培训概述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教育科技技能培训内容主要包括在线教育平台使用、多媒体课件制作、网络教学资源整合、在线评估工具应用等方面。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培训目标是提高教师的教育技术能力，使其能够熟练掌握在线教育工具，提升教学效果和学生学习体验。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培训对象与要求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培训要求参训者具备一定的计算机操作基础和网络应用能力，能够熟练使用常见办公软件和教学软件。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培训对象主要为中小学教师、教育行政人员、教育技术专业人员等。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74" r="7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培训形式与时间安排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培训形式采用在线远程培训和线下集中培训相结合的方式，包括视频教程学习、在线交流研讨、实践操作练习等环节。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培训时间一般安排在寒暑假或周末等业余时间，具体根据参训者的实际情况和培训机构的安排而定。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在线测验工具的使用方法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选择适合教育科技技能培训的在线测验工具，如Quizlet、Kahoot!、Google Forms等。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0947" r="10947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了解所选工具的基本功能和特点，如创建测验、添加题目、设置答案、计时和计分等。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根据培训内容和目标，选择合适的题型，如选择题、判断题、填空题等。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测验工具的选择与介绍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根据培训内容和目标，设计有针对性的测验题目。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确保题目表述清晰、准确，避免歧义和误解。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合理设置题目难度和区分度，以检验学员的掌握程度和理解能力。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测验题目的设计与编写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https://d.book118.com/805220303323011104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2024-09-14T20:15:29.707</cp:lastPrinted>
  <dcterms:created xsi:type="dcterms:W3CDTF">2024-09-14T12:15:29Z</dcterms:created>
  <dcterms:modified xsi:type="dcterms:W3CDTF">2024-09-14T12:15:31Z</dcterms:modified>
</cp:coreProperties>
</file>