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79D93-64C0-445B-B72D-BF304F41D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43D09-14E6-4F91-9D31-36C7E99A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CC907-842B-4F43-A47F-4DD458D8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F787-7AD2-4BF1-900A-12004963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217A1-F9F7-4A7E-8997-AB7139D7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72B6B-26FA-49E9-995C-B10BAD06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81AB1-A9F2-4F1F-AFE8-1831C4E0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FEC62-1D86-4334-9B66-EE89DCF7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4C27D-0439-4E2D-8381-B2E46067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4E046-B288-4257-A073-724A2D86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1A4B-DD1B-4F04-8C91-F593172A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220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国民体质研究现状课件\n## 1.我国国民体质研究背景及意义\n### 1.1国民体质研究的背景及重要性\n### 1.2国民体质研究的历史及发展阶段\n### 1.3国民体质研究与国家发展的关系\n## 2.我国国民体质研究方法及数据来源\n### 2.1国民体质研究的常用方法\n### 2.2国民体质研究的数据来源及收集\n### 2.3国民体质研究数据的质量控制\n## 3.我国国民体质研究现状及分析\n### 3.1国民体质研究的总体概况\n### 3.2国民体质研究的细分领域\n### 3.3国民体质研究的成果及影响因素\n## 4.我国国民体质研究存在问题及挑战\n### 4.1国民体质研究存在的问题\n### 4.2国民体质研究面临的挑战\n### 4.3国民体质研究的未来发展趋势\n## 5.我国国民体质研究的对策与建议\n### 5.1加强国民体质研究的政策支持\n### 5.2提高国民体质研究的方法水平\n### 5.3推广国民体质研究的成果应用\n## 6.我国国民体质研究与全民健身战略\n### 6.1全民健身战略的背景及意义\n### 6.2国民体质研究与全民健身战略的关联\n### 6.3国民体质研究在全民健身战略中的应用与实践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我国国民体质研究现状课件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我国国民体质研究背景及意义</a:t>
            </a:r>
            <a:endParaRPr/>
          </a:p>
        </p:txBody>
      </p:sp>
      <p:sp>
        <p:nvSpPr>
          <p:cNvPr id="11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国民体质研究是关系国家人口素质和健康水平的重要课题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反映国家经济、文化、教育等方面的综合水平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影响国家人力资源的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国民体质研究对全民健身和健康政策的制定具有重要意义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的健康政策提供科学依据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有助于提高全民健身活动的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国民体质研究有助于提高民族凝聚力和国家形象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增强国民对国家的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认同感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提高国家在国际舞台上的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影响力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国民体质研究的背景及重要性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国民体质研究的起源可以追溯到20世纪初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体育救国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为口号，开始关注国民体质问题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20世纪30年代，国民政府开始进行全国性的国民体质调查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新中国成立后的国民体质研究经历了起步、发展和完善三个阶段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20世纪50年代至70年代，国民体质研究处于起步阶段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20世纪80年代至90年代，国民体质研究进入发展阶段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21世纪初至今，国民体质研究逐渐完善，形成较为完整的体系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国民体质研究的历史及发展阶段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国民体质研究是国家社会进步和经济发展的基石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良好的国民体质是提高国家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国际地位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国民体质研究对国家的医疗卫生和教育事业发展具有重要意义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的医疗卫生政策提供科学依据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有助于提高教育事业的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国民体质研究有助于提高国家的社会稳定和和谐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减少因体质问题引发的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社会矛盾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幸福感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国民体质研究与国家发展的关系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我国国民体质研究方法及数据来源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问卷调查：通过设计问卷，收集国民体质相关的信息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的数据支持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体质测试：通过专业的体质测试设备，对国民进行体质测试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身体形态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的数据支持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统计分析：运用统计学方法，对收集到的数据进行分析和处理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了解国民体质的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总体状况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的决策依据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国民体质研究的常用方法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国家统计数据：通过国家统计局等官方渠道，获取国民体质相关的数据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的数据支持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体育部门数据：通过国家体育总局等体育部门，获取国民体质相关的数据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运动场地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运动人口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的数据支持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民间调查数据：通过民间组织、企业等渠道，获取国民体质相关的数据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民间体育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民间养生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为国民体质研究提供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的数据支持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国民体质研究的数据来源及收集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数据来源的可靠性：确保数据来源的官方性和权威性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的数据来源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提高国民体质研究的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可信度</a:t>
                </a:r>
                <a:endParaRPr/>
              </a:p>
            </p:txBody>
          </p:sp>
          <p:sp>
            <p:nvSpPr>
              <p:cNvPr id="24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数据收集的规范性：制定统一的数据收集标准和方法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保证数据收集过程的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提高国民体质研究的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严谨性</a:t>
                </a:r>
                <a:endParaRPr/>
              </a:p>
            </p:txBody>
          </p:sp>
          <p:sp>
            <p:nvSpPr>
              <p:cNvPr id="25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数据处理的合理性：运用统计学方法，对收集到的数据进行合理、有效的处理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避免数据处理的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片面性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提高国民体质研究的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</p:txBody>
          </p:sp>
          <p:sp>
            <p:nvSpPr>
              <p:cNvPr id="25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国民体质研究数据的质量控制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我国国民体质研究现状及分析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国民体质研究在理论体系和研究方法上取得了显著成果</a:t>
                </a:r>
                <a:endParaRPr/>
              </a:p>
            </p:txBody>
          </p:sp>
          <p:sp>
            <p:nvSpPr>
              <p:cNvPr id="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形成了一套较为完整的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国民体质研究理论体系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掌握了多种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国民体质研究方法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endParaRPr/>
              </a:p>
            </p:txBody>
          </p:sp>
        </p:grpSp>
        <p:grpSp>
          <p:nvGrpSpPr>
            <p:cNvPr id="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国民体质研究在数据收集和分析方面取得了较大进展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建立了较为完善的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国民体质数据库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对国民体质的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有了较为深入的了解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国民体质研究的总体概况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儿童体质研究：关注儿童体质的发育和成长问题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研究儿童体质与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为儿童健康政策提供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研究青少年体质与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为青少年健康政策提供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</a:t>
                </a:r>
                <a:endParaRPr/>
              </a:p>
            </p:txBody>
          </p:sp>
          <p:sp>
            <p:nvSpPr>
              <p:cNvPr id="3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青少年体质研究：关注青少年体质的发展和变化问题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4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成年人体质研究：关注成年人体质的保持和改善问题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研究成年人体质与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为成年人健康政策提供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研究老年人体质与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为老年人健康政策提供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</a:t>
                </a:r>
                <a:endParaRPr/>
              </a:p>
            </p:txBody>
          </p:sp>
          <p:sp>
            <p:nvSpPr>
              <p:cNvPr id="4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老年人体质研究：关注老年人体质的衰退和康复问题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国民体质研究的细分领域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国民体质研究的成果主要体现在理论创新和实践应用两个方面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提出了一系列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的国民体质研究理论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的健康政策提供了科学依据</a:t>
                </a:r>
                <a:endParaRPr/>
              </a:p>
            </p:txBody>
          </p:sp>
        </p:grpSp>
        <p:grpSp>
          <p:nvGrpSpPr>
            <p:cNvPr id="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国民体质研究的影响因素主要包括政策环境、经济条件和社会环境等方面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政策环境对国民体质研究的发展具有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经济条件对国民体质研究的开展具有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社会环境对国民体质研究的推广具有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国民体质研究的成果及影响因素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https://d.book118.com/805222032003011114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我国国民体质研究现状课件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2024-09-20T23:01:08.137</cp:lastPrinted>
  <dcterms:created xsi:type="dcterms:W3CDTF">2024-09-20T15:01:08Z</dcterms:created>
  <dcterms:modified xsi:type="dcterms:W3CDTF">2024-09-20T15:01:10Z</dcterms:modified>
</cp:coreProperties>
</file>