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4E1D9-856A-414F-9D42-F5D8B04A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1672-16E9-4592-8F3C-54F8CA29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7D49-0F20-4E26-9DC6-A3545AF6F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AB9B4-83C6-4ADD-8A00-988A73E59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C8028-3D1E-40EE-A965-9A01E430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2E1DB-BF62-4B8F-ACEA-C025D13A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233FF-6EC4-40FA-BF47-2D4DE9124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FED4D-4903-42C6-90B2-9DA7BA92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2F0FE-4E1D-463B-9190-9178101F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5715D-5D51-4B61-B88B-7FA392B3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BE0D-601C-41FF-AB5B-B8AB3F4A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2212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有效开展采购合理化与标准化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采购合理化与标准化概述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采购标准化实施策略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采购团队能力建设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采购合理化与标准化概述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指企业在采购过程中，通过科学的方法和手段，对采购活动进行优化，提高采购效率和效益，降低采购成本。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采购合理化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指企业在采购过程中，制定和执行统一的采购标准和规范，确保采购活动的规范化、标准化和透明化。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采购标准化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采购合理化和标准化是相互依存、相互促进的关系。采购合理化需要标准化的支持，而标准化也需要合理化的推动。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两者的目标都是为了提高采购效率和效益，降低采购成本，确保采购活动的规范化、标准化和透明化。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采购合理化与标准化的关系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通过合理化和标准化，企业可以优化采购流程，减少不必要的环节和浪费，提高采购效率。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合理化和标准化有助于企业降低采购成本，包括物料成本、人力成本、时间成本等。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制定和执行统一的采购标准和规范，可以确保采购物料的质量符合企业要求，降低质量风险。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通过实施采购合理化和标准化，企业可以优化供应链管理，提高供应链响应速度和灵活性，从而提升企业的市场竞争力。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企业实施采购合理化与标准化的重要性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根据企业战略和业务发展需要，明确采购的目标和范围。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梳理采购清单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分析采购需求特点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对企业所需的物资、服务等进行全面梳理，形成详细的采购清单。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针对不同类别的采购需求，分析其特点、规律和影响因素。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识别企业采购需求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对采购需求进行深入分析，了解需求的真实性、必要性和紧迫性。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通过市场调研，了解市场供应情况、价格水平、竞争态势等信息。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对采购过程中可能出现的风险进行识别和评估，制定相应的应对措施。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评估采购需求的合理性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根据采购需求和市场调研结果，制定相应的采购策略，如集中采购、分散采购等。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根据采购需求和策略，编制合理的采购预算，明确资金来源和支出计划。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编制采购预算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根据采购需求和计划，制定详细的采购时间表，明确各个环节的时间节点和责任人。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制定采购时间表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了解市场趋势、供应商分布、产品品质、价格等信息，为选择合适的供应商提供参考。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信息收集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通过多种渠道收集供应商信息，包括企业资质、生产能力、技术水平、质量管理体系等。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对收集的信息进行整理和分析，评估供应商的综合实力和市场竞争力。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预审程序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制定预审程序，包括申请、审核、现场考察等环节，确保预审过程公正、透明。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明确供应商的资格要求，包括企业资质、生产许可证、质量管理体系认证等。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预审结果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根据预审结果，筛选出符合要求的供应商，进入下一轮评估。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供应商资格预审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将评估结果反馈给供应商，指出其存在的问题和不足，促进其改进和提高。同时，根据评估结果调整采购策略和供应商选择。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制定绩效评估指标，包括产品质量、交货期、价格、服务等方面。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收集供应商在各方面的表现数据，包括历史数据、实时数据等。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对收集的数据进行分析和评估，得出供应商的绩效评分和排名。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建立规范的审批流程，确保采购申请经过适当的审核和批准。根据采购金额和重要性设定不同的审批权限和流程。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审批通过后，制定详细的采购计划，包括采购时间、供应商选择、价格谈判等。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明确采购需求，填写采购申请单，包括产品名称、规格型号、数量、预算等信息。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采购申请审批流程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订单变更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如需变更订单内容，应与供应商及时沟通并达成一致，确保变更后的订单仍能满足采购需求。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根据采购计划，向选定的供应商下达采购订单，明确产品名称、规格型号、数量、价格、交货时间等。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建立订单跟踪机制，及时了解订单执行情况，确保供应商按时交货。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https://d.book118.com/805222121321011042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2024-09-04T08:16:28.232</cp:lastPrinted>
  <dcterms:created xsi:type="dcterms:W3CDTF">2024-09-04T00:16:28Z</dcterms:created>
  <dcterms:modified xsi:type="dcterms:W3CDTF">2024-09-04T00:16:30Z</dcterms:modified>
</cp:coreProperties>
</file>