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FB0B9-641C-443F-9BD8-9EA138CC5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BFD79-A8D1-4C2A-94A0-D0AF03074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2931A-E9A8-42D1-A9D8-365E6F416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19CEB-60EC-4119-8FC8-DA0E0355C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E0409F-8431-4CAE-9F6A-38091FB53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DE75A3-89E9-4C84-A5AF-7872E8C20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151001-2E2A-4671-B1AF-A73AEC012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F5AED-09EB-4C9E-AEC4-9B2C6B073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E89B0-DB1A-4A05-9C02-0602805DD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D878F-E507-4692-B84C-F26695467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62C4B-E69A-48C1-B69C-74D7D2DF0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2233430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护理本科教学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护理本科教学概述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护理理论知识教学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护理技能实践教学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护理本科教学质量管理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护理本科教学发展趋势与展望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护理本科教学概述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37" r="324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护理本科教学是指通过系统的课程设置和教学安排，培养具备专业知识和技能的护理人才的过程。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培养具备人文素养、专业知识和技能的护理人才，为医疗卫生事业的发展提供有力支持。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包括医学基础知识、护理基础知识等，旨在培养学生扎实的专业基础。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基础课程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涉及内外妇儿等临床科室的护理技能和实践，注重培养学生的实际操作能力。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通过实习、见习等方式，让学生在实践中掌握护理技能，提高解决问题的能力。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采用讲授、讨论、案例分析等多种教学方法，帮助学生掌握专业知识。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理论教学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通过模拟训练、角色扮演、床边教学等方式，培养学生的实际操作能力和应对能力。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利用多媒体、网络等信息技术手段，提高教学效果和学生的学习效率。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护理理论知识教学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237" r="1523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教授学生基本的护理技能，如测量生命体征、给药、输液等。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介绍常见疾病的病因、症状、治疗和护理措施，帮助学生了解不同疾病的护理要点。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疾病基础知识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培养学生开展健康教育活动的能力，提高居民健康素养和自我保健能力。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健康教育与促进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教授学生护理管理的基本理论和实践，培养其参与护理质量改进的能力。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护理管理与质量改进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临床实习与见习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临床案例分析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临床护理知识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22" r="1642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163" r="1216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通过实践操作，让学生了解临床护理工作的实际操作和流程。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通过分析真实的临床案例，培养学生解决实际问题的能力。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教授学生针对危重病人的护理技能和注意事项，提高其应对紧急情况的能力。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介绍康复护理的基本理论和实践，培养学生为康复期病人提供护理服务的能力。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教授学生科研设计的基本原则和方法，培养其开展科学研究的兴趣和能力。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科研设计与方法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培养学生检索和综述文献的能力，为其进行科研活动提供支持。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文献检索与综述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教授学生数据分析的基本方法和报告撰写技巧，提高其科研成果的呈现能力。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数据分析与报告撰写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介绍循证护理的基本理念和方法，培养学生运用科学证据指导临床实践的能力。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循证护理实践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培养学生良好的职业道德和职业素养，提高其履行护理职责的责任感。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护士职业道德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法律法规与伦理规范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医疗纠纷处理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保护病人隐私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介绍与护理工作相关的法律法规和伦理规范，增强学生的法律意识和伦理观念。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教授学生处理医疗纠纷的基本原则和方法，提高其应对医疗纠纷的能力。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强调保护病人隐私的重要性，培养学生尊重病人隐私的职业素养。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https://d.book118.com/805223343014011121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2024-09-23T21:23:14.050</cp:lastPrinted>
  <dcterms:created xsi:type="dcterms:W3CDTF">2024-09-23T13:23:14Z</dcterms:created>
  <dcterms:modified xsi:type="dcterms:W3CDTF">2024-09-23T13:23:16Z</dcterms:modified>
</cp:coreProperties>
</file>