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7124C2-F261-4D26-AF8B-5BA978A7D5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4D074F-C910-4781-B631-061D703FFD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BAFAEE-D79E-4BDC-B883-A5AFBA3B69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68003F-78B1-49A7-864F-E111B1A530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0B1887-35E1-443B-878E-EF0E9AC1CD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6C9281F-E832-4414-8B11-0CC840DF27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CF395D-566E-486F-9F55-CC92C6AA931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F507C0-5EAE-48EE-9C17-FFAAEFA9C8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99E60F-11F4-4E57-BA40-B4741497D9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57E83C-4FD0-4091-9567-B1C9CAF378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0C0A93-A040-4EF1-B07C-8406544851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522411001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《采购价格策略》ppt课件</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采购价格策略概述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采购价格策略的类型</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采购价格策略的实施</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采购价格策略的优化</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采购价格策略的案例分析</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采购价格策略概述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采购价格策略：指企业在采购过程中，根据市场行情、供应商报价和自身成本等因素，制定合理的采购价格，以实现采购目标的一系列策略和措施。</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采购价格策略的制定需要考虑多个因素，包括市场行情、供应商报价、自身成本、采购量、谈判技巧等。</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采购价格策略的制定需要遵循一定的原则，包括合理、透明、公平、竞争等。</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采购价格策略的定义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9227" r="922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合理的采购价格策略可以帮助企业降低采购成本，提高盈利能力。</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降低成本</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合理的采购价格策略可以确保企业获得稳定、可靠的供应，避免因价格波动导致供应中断。</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保障供应</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合理的采购价格策略可以帮助企业获得竞争优势，提高市场占有率。</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提高竞争力</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合理的采购价格策略可以帮助企业优化资源配置，提高资源利用效率。</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优化资源配置</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采购价格策略的重要性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460" r="1946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采购价格策略的制定应基于市场行情和供应商报价，同时考虑自身成本和利润空间，确保采购价格的合理性和可行性。</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合理原则</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采购价格策略的制定应遵循透明原则，确保供应商和企业的利益得到公平的保障。</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透明原则</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采购价格策略的制定应遵循竞争原则，鼓励供应商之间的竞争，以获得更优的价格和服务。</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竞争原则</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采购价格策略的制定应遵循灵活原则，根据市场变化和自身需求及时调整采购价格策略，以保持竞争优势。</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灵活原则</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采购价格策略的制定原则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采购价格策略的类型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通过比较竞争对手的价格来确定采购价格。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竞争性报价策略是指在采购过程中，企业通过比较竞争对手的价格来确定自己的采购价格。这种策略通常适用于市场供应充足，企业有多个供应商可供选择的情况。通过与竞争对手的价格进行比较，企业可以争取到更优惠的采购价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竞争性报价策略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根据产品成本和预期利润来制定采购价格。</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成本导向定价策略是一种常见的采购价格策略，它根据产品的成本和预期利润来制定采购价格。企业在制定采购价格时，通常会考虑原材料成本、制造成本、运输成本以及市场供求关系等因素。这种策略的优点是简单易行，但缺点是忽略了市场需求和竞争状况，可能导致产品定价过高或过低。</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成本导向定价策略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根据市场需求和竞争状况来制定采购价格。</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导向定价策略是指企业根据市场需求和竞争状况来制定采购价格。在竞争激烈的市场中，企业通常会通过市场调研了解竞争对手的价格、产品质量和服务水平等信息，并据此制定自己的采购价格。这种策略的优点是灵活适应市场需求，但需要企业具备强大的市场分析和预测能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市场导向定价策略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谈判定价策略</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通过与供应商谈判来确定采购价格。</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谈判定价策略是一种通过与供应商谈判来确定采购价格的策略。在谈判过程中，企业可以就价格、质量、交货期和付款方式等条款与供应商进行协商，以达成最有利于企业的采购协议。这种策略的优点是可以获得较为优惠的采购价格和更好的合同条款，但需要企业具备较高的谈判技巧和与供应商的良好关系。</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采购价格策略的实施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https://d.book118.com/805224110010011041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2024-09-01T10:44:15.743</cp:lastPrinted>
  <dcterms:created xsi:type="dcterms:W3CDTF">2024-09-01T02:44:15Z</dcterms:created>
  <dcterms:modified xsi:type="dcterms:W3CDTF">2024-09-01T02:44:17Z</dcterms:modified>
</cp:coreProperties>
</file>