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2442A1-614D-4002-90FF-90D3C367E75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2F83B-CAAF-4041-8ECA-55CB88CB8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898D1-B39B-486E-966C-7EA2BFD63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2A2C8-50F5-4E5C-A3AD-E8B798672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C7B56-6D57-4070-BF2B-32952A324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2BA19-80B7-46BD-AE3A-2E407543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B6E7C-2C89-4ECA-9E8C-0255773B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FA801-38B4-469A-96F9-8EBAC31F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0F68C-4520-403D-B51F-1555A9A51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0EA15-BEF7-4F0D-AA3C-ACDA3F10B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0C16F-F4D6-4091-8926-7C55CE9C1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8AF4B-1274-41BC-9FA9-5253C66A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6D60468-F584-4A67-B4EB-2FC73DC5AC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4C4F4EA-DB6A-4B43-9231-9664E8F93B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3101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销售团队网络营销策略培训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网络营销的基础概念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销售团队网络营销的重要性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网络营销策略培训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网络营销策略培训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网络营销策略培训的实施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网络营销策略培训效果评估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网络营销的基础概念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什么是网络营销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网络营销是利用互联网及相关技术，通过建立网站、社交媒体、电子邮件等渠道，推广产品或服务，吸引客户，实现营销目标的过程。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网络营销的优势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可以迅速覆盖全球各地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覆盖范围广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相比传统营销方式，成本更低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成本低廉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可以与客户直接互动，增加粘性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可以实时监测营销效果，及时调整策略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数据分析方便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通过内容吸引目标客户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内容营销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利用社交平台传播信息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社交媒体营销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提升网站在搜索结果中的排名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搜索引擎优化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谷歌广告、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Facebook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广告、微信营销、微博推广等工具在网络营销中扮演着重要角色，可以帮助企业更好地推广产品或服务，实现营销目标。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销售团队网络营销的重要性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网络营销与传统营销的对比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传统营销以直接销售为主，网络营销更注重品牌建设和客户关系维护。网络营销可以实现精准定位，传统营销难以达到。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销售团队网络营销的优势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便捷灵活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随时随地推广交流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网络媒体传播品牌形象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实时市场反馈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网络营销的挑战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市场饱和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竞争激烈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跟进困难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注意力分散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信息泛滥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互动社区管理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社交广告投放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搜索引擎优化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关键词优化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网站结构优化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市场趋势分析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用户行为统计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创作优质内容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引导用户行为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在当今数字化时代，越来越多的企业开始意识到网络营销的重要性。通过网络渠道，企业可以更广泛地触达目标客户群，实现精准营销和品牌传播。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网络营销策略培训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销售团队需要具备的网络营销技能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为了成功进行网络营销，销售团队需要熟练掌握社交媒体营销技巧、熟悉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SEO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SEM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的基本原理，以及懂得如何利用数据分析工具进行市场分析。这些技能的掌握将有助于团队更好地把握市场信息，提高销售绩效。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网络营销策略培训的价值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培训将帮助团队提升整体营销能力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提升销售团队的综合能力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培训有助于团队更好地了解市场动态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把握市场趋势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培训将提高团队在行业中的专业形象和竞争力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提升专业形象和竞争力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网络营销策略培训的必要性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网络营销策略培训对于销售团队的发展至关重要。团队需要在社交媒体营销、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SEO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SEM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等领域拥有专业技能，同时需能利用数据分析工具进行市场分析。这些技能的掌握将增强团队的竞争力和业绩效能。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网络营销策略培训的核心要点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重要的信息传播途径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社交媒体营销技巧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市场分析与营销决策支持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数据分析工具应用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优化网站排名和广告投放策略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SEO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SEM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SEO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提高网站排名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增加流量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SEM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精准广告投放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提高转化率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了解市场趋势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优化营销策略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网络营销技能比较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社交媒体营销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广泛传播信息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与客户互动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网络营销策略培训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制作引人入胜的视频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运用社交媒体平台发布内容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内容营销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撰写吸引人的文章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SEO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和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SEM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关键词优化和页面内链建设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SEO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基础知识和关键技巧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SEO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SEM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的结合策略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利用搜索引擎获得更多用户流量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广告投放和数据分析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SEM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实战操作和案例分析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提高邮件开启率和点击率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优化邮件标题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清晰明了的内容结构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设定明确的呼吁行动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通过邮件营销获取潜在客户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数据分析与邮件定制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A/B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测试和优化策略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引导信的编写技巧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电子邮件营销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制定有效的邮件营销计划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邮件主题设计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定时发送策略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个性化营销内容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https://d.book118.com/805231011013011130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销售团队网络营销策略培训</vt:lpstr>
      <vt:lpstr>目录</vt:lpstr>
      <vt:lpstr>第1章 网络营销的基础概念</vt:lpstr>
      <vt:lpstr> </vt:lpstr>
      <vt:lpstr>网络营销的优势</vt:lpstr>
      <vt:lpstr>网络营销策略</vt:lpstr>
      <vt:lpstr>网络营销工具</vt:lpstr>
      <vt:lpstr>第2章 销售团队网络营销的重要性</vt:lpstr>
      <vt:lpstr> </vt:lpstr>
      <vt:lpstr>销售团队网络营销的优势</vt:lpstr>
      <vt:lpstr>网络营销的挑战</vt:lpstr>
      <vt:lpstr>网络营销策略</vt:lpstr>
      <vt:lpstr>网络营销的重要性</vt:lpstr>
      <vt:lpstr>第3章 网络营销策略培训</vt:lpstr>
      <vt:lpstr> </vt:lpstr>
      <vt:lpstr>网络营销策略培训的价值</vt:lpstr>
      <vt:lpstr>网络营销策略培训的必要性</vt:lpstr>
      <vt:lpstr>网络营销策略培训的核心要点</vt:lpstr>
      <vt:lpstr>网络营销技能比较</vt:lpstr>
      <vt:lpstr>第4章 网络营销策略培训</vt:lpstr>
      <vt:lpstr>内容营销</vt:lpstr>
      <vt:lpstr>SEO和SEM</vt:lpstr>
      <vt:lpstr>电子邮件营销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2024-09-29T14:22:59.388</cp:lastPrinted>
  <dcterms:created xsi:type="dcterms:W3CDTF">2024-09-29T06:22:59Z</dcterms:created>
  <dcterms:modified xsi:type="dcterms:W3CDTF">2024-09-29T06:23:01Z</dcterms:modified>
</cp:coreProperties>
</file>