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60D1B6-9660-425F-89DA-A9AB2D61E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BE66C-754F-4F9A-B921-122454F57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FFD0DB-143C-4DB5-B67A-73674D994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F1D582-03E6-4BDB-9FBC-34D195FA4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506213-002D-4EF5-8CF0-A1869AEC69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E22D91-2794-474D-BAA1-48EDABCDCF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C66349-9A88-4EC2-A88A-217955AF46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81FCA-87A0-428C-AF69-030ABB6B87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CBEE1-09FC-47B7-9B92-DB1AE275A7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943B2-071B-40F5-836D-E65387548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E619E-3B18-4AEC-9249-FD2527C0E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231033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芯片故障预测与预防</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芯片故障概述与重要性
 故障分类与常见原因
 故障预测模型与方法
 预测准确性评估与改进
 故障预防策略与技术
 设计阶段的预防措施
 生产阶段的预防措施
 维护与使用阶段的预防措施</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芯片故障概述与重要性</a:t>
            </a:r>
          </a:p>
        </p:txBody>
      </p:sp>
      <p:sp>
        <p:nvSpPr>
          <p:cNvPr id="3" name="Subtitle 2"/>
          <p:cNvSpPr>
            <a:spLocks noGrp="1"/>
          </p:cNvSpPr>
          <p:nvPr>
            <p:ph type="subTitle" idx="1"/>
          </p:nvPr>
        </p:nvSpPr>
        <p:spPr/>
        <p:txBody>
          <a:bodyPr/>
          <a:lstStyle/>
          <a:p>
            <a:r>
              <a:t>芯片故障预测与预防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芯片故障概述与重要性</a:t>
            </a:r>
          </a:p>
        </p:txBody>
      </p:sp>
      <p:sp>
        <p:nvSpPr>
          <p:cNvPr id="3" name="Text Placeholder 2"/>
          <p:cNvSpPr>
            <a:spLocks noGrp="1"/>
          </p:cNvSpPr>
          <p:nvPr>
            <p:ph type="body" idx="1"/>
          </p:nvPr>
        </p:nvSpPr>
        <p:spPr/>
        <p:txBody>
          <a:bodyPr/>
          <a:lstStyle/>
          <a:p>
            <a:r>
              <a:t>芯片故障概述</a:t>
            </a:r>
          </a:p>
        </p:txBody>
      </p:sp>
      <p:sp>
        <p:nvSpPr>
          <p:cNvPr id="4" name="Content Placeholder 3"/>
          <p:cNvSpPr>
            <a:spLocks noGrp="1"/>
          </p:cNvSpPr>
          <p:nvPr>
            <p:ph sz="half" idx="2"/>
          </p:nvPr>
        </p:nvSpPr>
        <p:spPr/>
        <p:txBody>
          <a:bodyPr/>
          <a:lstStyle/>
          <a:p>
            <a:r>
              <a:t>1.芯片故障指的是芯片在使用过程中出现的各种异常，如性能下降、功能失效等。</a:t>
            </a:r>
          </a:p>
          <a:p>
            <a:r>
              <a:t>2.芯片故障可能导致设备运行异常，甚至引发安全事故，因此预测和预防芯片故障至关重要。</a:t>
            </a:r>
          </a:p>
          <a:p>
            <a:r>
              <a:t>3.随着技术的不断进步，芯片故障预测与预防的技术也在不断发展，有助于提高设备的可靠性和稳定性。</a:t>
            </a:r>
          </a:p>
          <a:p/>
        </p:txBody>
      </p:sp>
      <p:sp>
        <p:nvSpPr>
          <p:cNvPr id="5" name="Text Placeholder 4"/>
          <p:cNvSpPr>
            <a:spLocks noGrp="1"/>
          </p:cNvSpPr>
          <p:nvPr>
            <p:ph type="body" idx="3"/>
          </p:nvPr>
        </p:nvSpPr>
        <p:spPr/>
        <p:txBody>
          <a:bodyPr/>
          <a:lstStyle/>
          <a:p>
            <a:r>
              <a:t>芯片故障的重要性</a:t>
            </a:r>
          </a:p>
        </p:txBody>
      </p:sp>
      <p:sp>
        <p:nvSpPr>
          <p:cNvPr id="6" name="Content Placeholder 5"/>
          <p:cNvSpPr>
            <a:spLocks noGrp="1"/>
          </p:cNvSpPr>
          <p:nvPr>
            <p:ph sz="half" idx="4"/>
          </p:nvPr>
        </p:nvSpPr>
        <p:spPr/>
        <p:txBody>
          <a:bodyPr/>
          <a:lstStyle/>
          <a:p>
            <a:r>
              <a:t>1.芯片是现代电子设备的核心组件，其可靠性对于设备整体性能具有重要影响。</a:t>
            </a:r>
          </a:p>
          <a:p>
            <a:r>
              <a:t>2.芯片故障可能导致设备出现各种问题，如数据丢失、系统崩溃等，给企业和个人带来损失。</a:t>
            </a:r>
          </a:p>
          <a:p>
            <a:r>
              <a:t>3.通过预测和预防芯片故障，可以提高设备的可靠性和稳定性，降低维修成本，提高设备的使用寿命。</a:t>
            </a:r>
          </a:p>
          <a:p>
            <a:r>
              <a:t>以上内容仅供参考，具体内容可以根据实际需要进行调整和补充。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故障分类与常见原因</a:t>
            </a:r>
          </a:p>
        </p:txBody>
      </p:sp>
      <p:sp>
        <p:nvSpPr>
          <p:cNvPr id="3" name="Subtitle 2"/>
          <p:cNvSpPr>
            <a:spLocks noGrp="1"/>
          </p:cNvSpPr>
          <p:nvPr>
            <p:ph type="subTitle" idx="1"/>
          </p:nvPr>
        </p:nvSpPr>
        <p:spPr/>
        <p:txBody>
          <a:bodyPr/>
          <a:lstStyle/>
          <a:p>
            <a:r>
              <a:t>芯片故障预测与预防</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故障分类与常见原因</a:t>
            </a:r>
          </a:p>
        </p:txBody>
      </p:sp>
      <p:sp>
        <p:nvSpPr>
          <p:cNvPr id="3" name="Text Placeholder 2"/>
          <p:cNvSpPr>
            <a:spLocks noGrp="1"/>
          </p:cNvSpPr>
          <p:nvPr>
            <p:ph type="body" idx="1"/>
          </p:nvPr>
        </p:nvSpPr>
        <p:spPr/>
        <p:txBody>
          <a:bodyPr/>
          <a:lstStyle/>
          <a:p>
            <a:r>
              <a:t>电性故障</a:t>
            </a:r>
          </a:p>
        </p:txBody>
      </p:sp>
      <p:sp>
        <p:nvSpPr>
          <p:cNvPr id="4" name="Content Placeholder 3"/>
          <p:cNvSpPr>
            <a:spLocks noGrp="1"/>
          </p:cNvSpPr>
          <p:nvPr>
            <p:ph sz="half" idx="2"/>
          </p:nvPr>
        </p:nvSpPr>
        <p:spPr/>
        <p:txBody>
          <a:bodyPr/>
          <a:lstStyle/>
          <a:p>
            <a:r>
              <a:t>1.电性故障通常由于电压不稳、电流异常或电磁干扰导致。</a:t>
            </a:r>
          </a:p>
          <a:p>
            <a:r>
              <a:t>2.这些故障可能影响芯片的功能和性能，甚至造成芯片损坏。</a:t>
            </a:r>
          </a:p>
          <a:p>
            <a:r>
              <a:t>3.通过电性测试和监控，可以预防和预测这类故障。</a:t>
            </a:r>
          </a:p>
          <a:p/>
        </p:txBody>
      </p:sp>
      <p:sp>
        <p:nvSpPr>
          <p:cNvPr id="5" name="Text Placeholder 4"/>
          <p:cNvSpPr>
            <a:spLocks noGrp="1"/>
          </p:cNvSpPr>
          <p:nvPr>
            <p:ph type="body" idx="3"/>
          </p:nvPr>
        </p:nvSpPr>
        <p:spPr/>
        <p:txBody>
          <a:bodyPr/>
          <a:lstStyle/>
          <a:p>
            <a:r>
              <a:t>热性故障</a:t>
            </a:r>
          </a:p>
        </p:txBody>
      </p:sp>
      <p:sp>
        <p:nvSpPr>
          <p:cNvPr id="6" name="Content Placeholder 5"/>
          <p:cNvSpPr>
            <a:spLocks noGrp="1"/>
          </p:cNvSpPr>
          <p:nvPr>
            <p:ph sz="half" idx="4"/>
          </p:nvPr>
        </p:nvSpPr>
        <p:spPr/>
        <p:txBody>
          <a:bodyPr/>
          <a:lstStyle/>
          <a:p>
            <a:r>
              <a:t>1.芯片过热是导致热性故障的主要原因，可能由设计缺陷、散热不良或负载过大引起。</a:t>
            </a:r>
          </a:p>
          <a:p>
            <a:r>
              <a:t>2.热性故障可能导致芯片性能下降，甚至烧毁。</a:t>
            </a:r>
          </a:p>
          <a:p>
            <a:r>
              <a:t>3.通过热设计和热测试，可以有效预防和预测热性故障。</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故障分类与常见原因</a:t>
            </a:r>
          </a:p>
        </p:txBody>
      </p:sp>
      <p:sp>
        <p:nvSpPr>
          <p:cNvPr id="3" name="Text Placeholder 2"/>
          <p:cNvSpPr>
            <a:spLocks noGrp="1"/>
          </p:cNvSpPr>
          <p:nvPr>
            <p:ph type="body" idx="1"/>
          </p:nvPr>
        </p:nvSpPr>
        <p:spPr/>
        <p:txBody>
          <a:bodyPr/>
          <a:lstStyle/>
          <a:p>
            <a:r>
              <a:t>结构性故障</a:t>
            </a:r>
          </a:p>
        </p:txBody>
      </p:sp>
      <p:sp>
        <p:nvSpPr>
          <p:cNvPr id="4" name="Content Placeholder 3"/>
          <p:cNvSpPr>
            <a:spLocks noGrp="1"/>
          </p:cNvSpPr>
          <p:nvPr>
            <p:ph sz="half" idx="2"/>
          </p:nvPr>
        </p:nvSpPr>
        <p:spPr/>
        <p:txBody>
          <a:bodyPr/>
          <a:lstStyle/>
          <a:p>
            <a:r>
              <a:t>1.结构性故障通常由于制造缺陷、物理损伤或老化导致。</a:t>
            </a:r>
          </a:p>
          <a:p>
            <a:r>
              <a:t>2.这类故障可能影响芯片的稳定性和可靠性。</a:t>
            </a:r>
          </a:p>
          <a:p>
            <a:r>
              <a:t>3.通过加强制造质量控制和进行物理检测，可以预防和预测结构性故障。</a:t>
            </a:r>
          </a:p>
          <a:p/>
        </p:txBody>
      </p:sp>
      <p:sp>
        <p:nvSpPr>
          <p:cNvPr id="5" name="Text Placeholder 4"/>
          <p:cNvSpPr>
            <a:spLocks noGrp="1"/>
          </p:cNvSpPr>
          <p:nvPr>
            <p:ph type="body" idx="3"/>
          </p:nvPr>
        </p:nvSpPr>
        <p:spPr/>
        <p:txBody>
          <a:bodyPr/>
          <a:lstStyle/>
          <a:p>
            <a:r>
              <a:t>设计故障</a:t>
            </a:r>
          </a:p>
        </p:txBody>
      </p:sp>
      <p:sp>
        <p:nvSpPr>
          <p:cNvPr id="6" name="Content Placeholder 5"/>
          <p:cNvSpPr>
            <a:spLocks noGrp="1"/>
          </p:cNvSpPr>
          <p:nvPr>
            <p:ph sz="half" idx="4"/>
          </p:nvPr>
        </p:nvSpPr>
        <p:spPr/>
        <p:txBody>
          <a:bodyPr/>
          <a:lstStyle/>
          <a:p>
            <a:r>
              <a:t>1.设计故障可能由于设计缺陷、逻辑错误或兼容性问题导致。</a:t>
            </a:r>
          </a:p>
          <a:p>
            <a:r>
              <a:t>2.这类故障可能影响芯片的功能和性能。</a:t>
            </a:r>
          </a:p>
          <a:p>
            <a:r>
              <a:t>3.通过设计验证和测试，可以预防和预测设计故障。</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故障分类与常见原因</a:t>
            </a:r>
          </a:p>
        </p:txBody>
      </p:sp>
      <p:sp>
        <p:nvSpPr>
          <p:cNvPr id="3" name="Text Placeholder 2"/>
          <p:cNvSpPr>
            <a:spLocks noGrp="1"/>
          </p:cNvSpPr>
          <p:nvPr>
            <p:ph type="body" idx="1"/>
          </p:nvPr>
        </p:nvSpPr>
        <p:spPr/>
        <p:txBody>
          <a:bodyPr/>
          <a:lstStyle/>
          <a:p>
            <a:r>
              <a:t>材料故障</a:t>
            </a:r>
          </a:p>
        </p:txBody>
      </p:sp>
      <p:sp>
        <p:nvSpPr>
          <p:cNvPr id="4" name="Content Placeholder 3"/>
          <p:cNvSpPr>
            <a:spLocks noGrp="1"/>
          </p:cNvSpPr>
          <p:nvPr>
            <p:ph sz="half" idx="2"/>
          </p:nvPr>
        </p:nvSpPr>
        <p:spPr/>
        <p:txBody>
          <a:bodyPr/>
          <a:lstStyle/>
          <a:p>
            <a:r>
              <a:t>1.材料故障可能由于材料质量不佳、老化或兼容性问题引起。</a:t>
            </a:r>
          </a:p>
          <a:p>
            <a:r>
              <a:t>2.这类故障可能影响芯片的可靠性和稳定性。</a:t>
            </a:r>
          </a:p>
          <a:p>
            <a:r>
              <a:t>3.通过选择优质材料和进行相容性测试，可以预防和预测材料故障。</a:t>
            </a:r>
          </a:p>
          <a:p/>
        </p:txBody>
      </p:sp>
      <p:sp>
        <p:nvSpPr>
          <p:cNvPr id="5" name="Text Placeholder 4"/>
          <p:cNvSpPr>
            <a:spLocks noGrp="1"/>
          </p:cNvSpPr>
          <p:nvPr>
            <p:ph type="body" idx="3"/>
          </p:nvPr>
        </p:nvSpPr>
        <p:spPr/>
        <p:txBody>
          <a:bodyPr/>
          <a:lstStyle/>
          <a:p>
            <a:r>
              <a:t>软件故障</a:t>
            </a:r>
          </a:p>
        </p:txBody>
      </p:sp>
      <p:sp>
        <p:nvSpPr>
          <p:cNvPr id="6" name="Content Placeholder 5"/>
          <p:cNvSpPr>
            <a:spLocks noGrp="1"/>
          </p:cNvSpPr>
          <p:nvPr>
            <p:ph sz="half" idx="4"/>
          </p:nvPr>
        </p:nvSpPr>
        <p:spPr/>
        <p:txBody>
          <a:bodyPr/>
          <a:lstStyle/>
          <a:p>
            <a:r>
              <a:t>1.软件故障可能由于编程错误、数据异常或病毒攻击导致。</a:t>
            </a:r>
          </a:p>
          <a:p>
            <a:r>
              <a:t>2.这类故障可能影响芯片的正常工作和数据安全。</a:t>
            </a:r>
          </a:p>
          <a:p>
            <a:r>
              <a:t>3.通过软件验证和安全防护措施，可以预防和预测软件故障。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Subtitle 2"/>
          <p:cNvSpPr>
            <a:spLocks noGrp="1"/>
          </p:cNvSpPr>
          <p:nvPr>
            <p:ph type="subTitle" idx="1"/>
          </p:nvPr>
        </p:nvSpPr>
        <p:spPr/>
        <p:txBody>
          <a:bodyPr/>
          <a:lstStyle/>
          <a:p>
            <a:r>
              <a:t>芯片故障预测与预防</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Text Placeholder 2"/>
          <p:cNvSpPr>
            <a:spLocks noGrp="1"/>
          </p:cNvSpPr>
          <p:nvPr>
            <p:ph type="body" idx="1"/>
          </p:nvPr>
        </p:nvSpPr>
        <p:spPr/>
        <p:txBody>
          <a:bodyPr/>
          <a:lstStyle/>
          <a:p>
            <a:r>
              <a:t>故障预测模型概述</a:t>
            </a:r>
          </a:p>
        </p:txBody>
      </p:sp>
      <p:sp>
        <p:nvSpPr>
          <p:cNvPr id="4" name="Content Placeholder 3"/>
          <p:cNvSpPr>
            <a:spLocks noGrp="1"/>
          </p:cNvSpPr>
          <p:nvPr>
            <p:ph sz="half" idx="2"/>
          </p:nvPr>
        </p:nvSpPr>
        <p:spPr/>
        <p:txBody>
          <a:bodyPr/>
          <a:lstStyle/>
          <a:p>
            <a:r>
              <a:t>1.故障预测模型是通过对芯片历史故障数据的分析，建立预测未来故障的数学模型。</a:t>
            </a:r>
          </a:p>
          <a:p>
            <a:r>
              <a:t>2.有效的故障预测模型可以帮助工程师提前发现潜在的故障，从而采取相应的预防措施。</a:t>
            </a:r>
          </a:p>
          <a:p>
            <a:r>
              <a:t>3.常见的故障预测模型包括基于统计学的模型、基于机器学习的模型和基于物理机制的模型等。</a:t>
            </a:r>
          </a:p>
          <a:p/>
        </p:txBody>
      </p:sp>
      <p:sp>
        <p:nvSpPr>
          <p:cNvPr id="5" name="Text Placeholder 4"/>
          <p:cNvSpPr>
            <a:spLocks noGrp="1"/>
          </p:cNvSpPr>
          <p:nvPr>
            <p:ph type="body" idx="3"/>
          </p:nvPr>
        </p:nvSpPr>
        <p:spPr/>
        <p:txBody>
          <a:bodyPr/>
          <a:lstStyle/>
          <a:p>
            <a:r>
              <a:t>基于统计学的模型</a:t>
            </a:r>
          </a:p>
        </p:txBody>
      </p:sp>
      <p:sp>
        <p:nvSpPr>
          <p:cNvPr id="6" name="Content Placeholder 5"/>
          <p:cNvSpPr>
            <a:spLocks noGrp="1"/>
          </p:cNvSpPr>
          <p:nvPr>
            <p:ph sz="half" idx="4"/>
          </p:nvPr>
        </p:nvSpPr>
        <p:spPr/>
        <p:txBody>
          <a:bodyPr/>
          <a:lstStyle/>
          <a:p>
            <a:r>
              <a:t>1.基于统计学的模型是利用统计学原理对芯片故障数据进行建模分析的方法。</a:t>
            </a:r>
          </a:p>
          <a:p>
            <a:r>
              <a:t>2.通过对历史故障数据的统计处理，可以揭示出故障发生的规律和趋势，从而对未来故障进行预测。</a:t>
            </a:r>
          </a:p>
          <a:p>
            <a:r>
              <a:t>3.这种方法简单易行，但对数据质量和模型假设有较高的要求。</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故障预测模型与方法</a:t>
            </a:r>
          </a:p>
        </p:txBody>
      </p:sp>
      <p:sp>
        <p:nvSpPr>
          <p:cNvPr id="3" name="Text Placeholder 2"/>
          <p:cNvSpPr>
            <a:spLocks noGrp="1"/>
          </p:cNvSpPr>
          <p:nvPr>
            <p:ph type="body" idx="1"/>
          </p:nvPr>
        </p:nvSpPr>
        <p:spPr/>
        <p:txBody>
          <a:bodyPr/>
          <a:lstStyle/>
          <a:p>
            <a:r>
              <a:t>基于机器学习的模型</a:t>
            </a:r>
          </a:p>
        </p:txBody>
      </p:sp>
      <p:sp>
        <p:nvSpPr>
          <p:cNvPr id="4" name="Content Placeholder 3"/>
          <p:cNvSpPr>
            <a:spLocks noGrp="1"/>
          </p:cNvSpPr>
          <p:nvPr>
            <p:ph sz="half" idx="2"/>
          </p:nvPr>
        </p:nvSpPr>
        <p:spPr/>
        <p:txBody>
          <a:bodyPr/>
          <a:lstStyle/>
          <a:p>
            <a:r>
              <a:t>1.基于机器学习的模型是通过训练算法让计算机自动学习故障模式的方法。</a:t>
            </a:r>
          </a:p>
          <a:p>
            <a:r>
              <a:t>2.通过大量的训练数据，机器学习模型可以自动提取出故障特征，并建立起复杂的非线性预测模型。</a:t>
            </a:r>
          </a:p>
          <a:p>
            <a:r>
              <a:t>3.这种方法可以处理大量的数据和高维的特征空间，但对训练数据和算法选择有较高的要求。</a:t>
            </a:r>
          </a:p>
          <a:p/>
        </p:txBody>
      </p:sp>
      <p:sp>
        <p:nvSpPr>
          <p:cNvPr id="5" name="Text Placeholder 4"/>
          <p:cNvSpPr>
            <a:spLocks noGrp="1"/>
          </p:cNvSpPr>
          <p:nvPr>
            <p:ph type="body" idx="3"/>
          </p:nvPr>
        </p:nvSpPr>
        <p:spPr/>
        <p:txBody>
          <a:bodyPr/>
          <a:lstStyle/>
          <a:p>
            <a:r>
              <a:t>基于物理机制的模型</a:t>
            </a:r>
          </a:p>
        </p:txBody>
      </p:sp>
      <p:sp>
        <p:nvSpPr>
          <p:cNvPr id="6" name="Content Placeholder 5"/>
          <p:cNvSpPr>
            <a:spLocks noGrp="1"/>
          </p:cNvSpPr>
          <p:nvPr>
            <p:ph sz="half" idx="4"/>
          </p:nvPr>
        </p:nvSpPr>
        <p:spPr/>
        <p:txBody>
          <a:bodyPr/>
          <a:lstStyle/>
          <a:p>
            <a:r>
              <a:t>1.基于物理机制的模型是根据芯片工作的物理原理，对故障模式进行建模的方法。</a:t>
            </a:r>
          </a:p>
          <a:p>
            <a:r>
              <a:t>2.通过分析芯片内部的物理过程，可以更加深入地理解故障产生的机理，从而更加准确地预测未来故障。</a:t>
            </a:r>
          </a:p>
          <a:p>
            <a:r>
              <a:t>3.这种方法需要对芯片的物理原理有深入的理解，同时需要建立起相应的数学模型。</a:t>
            </a:r>
          </a:p>
          <a:p>
            <a:r>
              <a:t>以上就是对《芯片故障预测与预防》中介绍“故障预测模型与方法”的章节内容的简要概述，希望能够帮助到您。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预测准确性评估与改进</a:t>
            </a:r>
          </a:p>
        </p:txBody>
      </p:sp>
      <p:sp>
        <p:nvSpPr>
          <p:cNvPr id="3" name="Subtitle 2"/>
          <p:cNvSpPr>
            <a:spLocks noGrp="1"/>
          </p:cNvSpPr>
          <p:nvPr>
            <p:ph type="subTitle" idx="1"/>
          </p:nvPr>
        </p:nvSpPr>
        <p:spPr/>
        <p:txBody>
          <a:bodyPr/>
          <a:lstStyle/>
          <a:p>
            <a:r>
              <a:t>芯片故障预测与预防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预测准确性评估与改进</a:t>
            </a:r>
          </a:p>
        </p:txBody>
      </p:sp>
      <p:sp>
        <p:nvSpPr>
          <p:cNvPr id="3" name="Text Placeholder 2"/>
          <p:cNvSpPr>
            <a:spLocks noGrp="1"/>
          </p:cNvSpPr>
          <p:nvPr>
            <p:ph type="body" idx="1"/>
          </p:nvPr>
        </p:nvSpPr>
        <p:spPr/>
        <p:txBody>
          <a:bodyPr/>
          <a:lstStyle/>
          <a:p>
            <a:r>
              <a:t>预测准确性评估指标</a:t>
            </a:r>
          </a:p>
        </p:txBody>
      </p:sp>
      <p:sp>
        <p:nvSpPr>
          <p:cNvPr id="4" name="Content Placeholder 3"/>
          <p:cNvSpPr>
            <a:spLocks noGrp="1"/>
          </p:cNvSpPr>
          <p:nvPr>
            <p:ph sz="half" idx="2"/>
          </p:nvPr>
        </p:nvSpPr>
        <p:spPr/>
        <p:txBody>
          <a:bodyPr/>
          <a:lstStyle/>
          <a:p>
            <a:r>
              <a:t>1.预测准确率：评估模型预测正确的比例，是直观衡量预测性能的指标。</a:t>
            </a:r>
          </a:p>
          <a:p>
            <a:r>
              <a:t>2.召回率与精确率：描述模型找到真正故障的能力，召回率高表示模型找到的故障多，精确率高表示找到的故障中真正有问题的比例高。</a:t>
            </a:r>
          </a:p>
          <a:p/>
        </p:txBody>
      </p:sp>
      <p:sp>
        <p:nvSpPr>
          <p:cNvPr id="5" name="Text Placeholder 4"/>
          <p:cNvSpPr>
            <a:spLocks noGrp="1"/>
          </p:cNvSpPr>
          <p:nvPr>
            <p:ph type="body" idx="3"/>
          </p:nvPr>
        </p:nvSpPr>
        <p:spPr/>
        <p:txBody>
          <a:bodyPr/>
          <a:lstStyle/>
          <a:p>
            <a:r>
              <a:t>预测准确性影响因素</a:t>
            </a:r>
          </a:p>
        </p:txBody>
      </p:sp>
      <p:sp>
        <p:nvSpPr>
          <p:cNvPr id="6" name="Content Placeholder 5"/>
          <p:cNvSpPr>
            <a:spLocks noGrp="1"/>
          </p:cNvSpPr>
          <p:nvPr>
            <p:ph sz="half" idx="4"/>
          </p:nvPr>
        </p:nvSpPr>
        <p:spPr/>
        <p:txBody>
          <a:bodyPr/>
          <a:lstStyle/>
          <a:p>
            <a:r>
              <a:t>1.数据质量：数据的质量、多样性和分布对预测准确性有很大影响。</a:t>
            </a:r>
          </a:p>
          <a:p>
            <a:r>
              <a:t>2.模型选择：不同的预测模型有不同的特点和适用场景，需要根据实际问题选择合适的模型。</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预测准确性评估与改进</a:t>
            </a:r>
          </a:p>
        </p:txBody>
      </p:sp>
      <p:sp>
        <p:nvSpPr>
          <p:cNvPr id="3" name="Text Placeholder 2"/>
          <p:cNvSpPr>
            <a:spLocks noGrp="1"/>
          </p:cNvSpPr>
          <p:nvPr>
            <p:ph type="body" idx="1"/>
          </p:nvPr>
        </p:nvSpPr>
        <p:spPr/>
        <p:txBody>
          <a:bodyPr/>
          <a:lstStyle/>
          <a:p>
            <a:r>
              <a:t>预测准确性改进方法</a:t>
            </a:r>
          </a:p>
        </p:txBody>
      </p:sp>
      <p:sp>
        <p:nvSpPr>
          <p:cNvPr id="4" name="Content Placeholder 3"/>
          <p:cNvSpPr>
            <a:spLocks noGrp="1"/>
          </p:cNvSpPr>
          <p:nvPr>
            <p:ph sz="half" idx="2"/>
          </p:nvPr>
        </p:nvSpPr>
        <p:spPr/>
        <p:txBody>
          <a:bodyPr/>
          <a:lstStyle/>
          <a:p>
            <a:r>
              <a:t>1.特征工程：通过选择和构造更好的特征，可以提高模型的预测能力。</a:t>
            </a:r>
          </a:p>
          <a:p>
            <a:r>
              <a:t>2.模型优化：通过调整模型参数和使用更复杂的模型，可以提高预测准确性。</a:t>
            </a:r>
          </a:p>
          <a:p/>
        </p:txBody>
      </p:sp>
      <p:sp>
        <p:nvSpPr>
          <p:cNvPr id="5" name="Text Placeholder 4"/>
          <p:cNvSpPr>
            <a:spLocks noGrp="1"/>
          </p:cNvSpPr>
          <p:nvPr>
            <p:ph type="body" idx="3"/>
          </p:nvPr>
        </p:nvSpPr>
        <p:spPr/>
        <p:txBody>
          <a:bodyPr/>
          <a:lstStyle/>
          <a:p>
            <a:r>
              <a:t>预测准确性评估的挑战</a:t>
            </a:r>
          </a:p>
        </p:txBody>
      </p:sp>
      <p:sp>
        <p:nvSpPr>
          <p:cNvPr id="6" name="Content Placeholder 5"/>
          <p:cNvSpPr>
            <a:spLocks noGrp="1"/>
          </p:cNvSpPr>
          <p:nvPr>
            <p:ph sz="half" idx="4"/>
          </p:nvPr>
        </p:nvSpPr>
        <p:spPr/>
        <p:txBody>
          <a:bodyPr/>
          <a:lstStyle/>
          <a:p>
            <a:r>
              <a:t>1.不平衡数据：实际情况下，故障数据往往远少于正常数据，这对评估预测准确性提出了挑战。</a:t>
            </a:r>
          </a:p>
          <a:p>
            <a:r>
              <a:t>2.时间序列相关性：芯片故障预测中，数据往往具有时间序列相关性，需要考虑到这一点进行评估。</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预测准确性评估与改进</a:t>
            </a:r>
          </a:p>
        </p:txBody>
      </p:sp>
      <p:sp>
        <p:nvSpPr>
          <p:cNvPr id="3" name="Text Placeholder 2"/>
          <p:cNvSpPr>
            <a:spLocks noGrp="1"/>
          </p:cNvSpPr>
          <p:nvPr>
            <p:ph type="body" idx="1"/>
          </p:nvPr>
        </p:nvSpPr>
        <p:spPr/>
        <p:txBody>
          <a:bodyPr/>
          <a:lstStyle/>
          <a:p>
            <a:r>
              <a:t>预测准确性改进的实践</a:t>
            </a:r>
          </a:p>
        </p:txBody>
      </p:sp>
      <p:sp>
        <p:nvSpPr>
          <p:cNvPr id="4" name="Content Placeholder 3"/>
          <p:cNvSpPr>
            <a:spLocks noGrp="1"/>
          </p:cNvSpPr>
          <p:nvPr>
            <p:ph sz="half" idx="2"/>
          </p:nvPr>
        </p:nvSpPr>
        <p:spPr/>
        <p:txBody>
          <a:bodyPr/>
          <a:lstStyle/>
          <a:p>
            <a:r>
              <a:t>1.使用深度学习模型：深度学习模型具有强大的表示学习能力，可以更好地处理复杂的预测问题。</a:t>
            </a:r>
          </a:p>
          <a:p>
            <a:r>
              <a:t>2.集成学习方法：集成学习方法可以有效结合多个模型的优点，提高预测准确性。</a:t>
            </a:r>
          </a:p>
          <a:p/>
        </p:txBody>
      </p:sp>
      <p:sp>
        <p:nvSpPr>
          <p:cNvPr id="5" name="Text Placeholder 4"/>
          <p:cNvSpPr>
            <a:spLocks noGrp="1"/>
          </p:cNvSpPr>
          <p:nvPr>
            <p:ph type="body" idx="3"/>
          </p:nvPr>
        </p:nvSpPr>
        <p:spPr/>
        <p:txBody>
          <a:bodyPr/>
          <a:lstStyle/>
          <a:p>
            <a:r>
              <a:t>预测准确性评估与改进的未来趋势</a:t>
            </a:r>
          </a:p>
        </p:txBody>
      </p:sp>
      <p:sp>
        <p:nvSpPr>
          <p:cNvPr id="6" name="Content Placeholder 5"/>
          <p:cNvSpPr>
            <a:spLocks noGrp="1"/>
          </p:cNvSpPr>
          <p:nvPr>
            <p:ph sz="half" idx="4"/>
          </p:nvPr>
        </p:nvSpPr>
        <p:spPr/>
        <p:txBody>
          <a:bodyPr/>
          <a:lstStyle/>
          <a:p>
            <a:r>
              <a:t>1.强化学习：强化学习可以根据环境反馈进行自我优化，未来可能在预测准确性改进中发挥重要作用。</a:t>
            </a:r>
          </a:p>
          <a:p>
            <a:r>
              <a:t>2.可解释性：随着AI技术的发展，人们对模型的可解释性要求越来越高，未来需要在提高预测准确性的同时，提高模型的可解释性。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https://d.book118.com/805231033021011100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芯片故障概述与重要性</vt:lpstr>
      <vt:lpstr> 芯片故障概述与重要性</vt:lpstr>
      <vt:lpstr> 故障分类与常见原因</vt:lpstr>
      <vt:lpstr> 故障分类与常见原因</vt:lpstr>
      <vt:lpstr> 故障分类与常见原因</vt:lpstr>
      <vt:lpstr> 故障分类与常见原因</vt:lpstr>
      <vt:lpstr> 故障预测模型与方法</vt:lpstr>
      <vt:lpstr> 故障预测模型与方法</vt:lpstr>
      <vt:lpstr> 故障预测模型与方法</vt:lpstr>
      <vt:lpstr> 预测准确性评估与改进</vt:lpstr>
      <vt:lpstr> 预测准确性评估与改进</vt:lpstr>
      <vt:lpstr> 预测准确性评估与改进</vt:lpstr>
      <vt:lpstr> 预测准确性评估与改进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2024-09-07T19:42:17.314</cp:lastPrinted>
  <dcterms:created xsi:type="dcterms:W3CDTF">2024-09-07T11:42:17Z</dcterms:created>
  <dcterms:modified xsi:type="dcterms:W3CDTF">2024-09-07T11:42:19Z</dcterms:modified>
</cp:coreProperties>
</file>