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91486F-9DFD-4BF5-9B0D-FA20434CE6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F5B5A0-3F4A-4A67-8053-A8EFF1565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8D1B14-0D2F-403F-BA4C-371DAC3E41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950C08-6F2C-4FED-A869-5BEEA8F3B5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D9742C-31B2-4966-8B19-640EA8EDD9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96AEF9-6C40-4EEB-ABF6-4FA734DFF4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211CA2-D667-4810-AF42-A98633418D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BD1E6A-2452-4B24-9265-8A33BC6967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34B8BE-99B8-4BFC-B7AB-789F01D70C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95842E-DD62-4D1A-AA0A-97BCB13A9E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119BA-0CDF-49ED-A019-54A6E3EE48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232302122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低氮燃烧器介绍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低氮燃烧器概述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低氮燃烧器的工作原理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低氮燃烧器的技术特点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低氮燃烧器的优势与挑战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低氮燃烧器的市场前景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低氮燃烧器案例分析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低氮燃烧器概述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低氮燃烧器的定义与特点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低氮燃烧器是指能够将氮氧化物（NOx）排放量降低到最低限度的燃烧器。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低氮燃烧器具有高效、环保、节能等优点，能够满足日益严格的环保要求，是现代燃烧技术的重要发展方向。</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低氮燃烧技术的起源可追溯到20世纪70年代，随着环保意识的提高和排放标准的日益严格，低氮燃烧技术得到了迅速发展。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低氮燃烧器在材料、设计、工艺等方面不断创新，实现了高效低氮排放的目标，未来还将继续向着更加高效、环保、智能化的方向发展。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低氮燃烧器的历史与发展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低氮燃烧器广泛应用于各种工业炉窑，如钢铁、有色金属、化工等行业的加热炉、熔炼炉等。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工业炉窑</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传统锅炉的NOx排放量较高，低氮燃烧器可用于改造传统锅炉，降低NOx排放，提高锅炉效率。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锅炉改造</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低氮燃烧器在热力发电厂中也有广泛应用，如燃气轮机、内燃机等。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热力发电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低氮燃烧器的应用场景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低氮燃烧器的工作原理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天然气</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天然气是一种清洁、高效的燃料，适用于低氮燃烧器。通过优化燃烧条件，可以降低氮氧化物的生成。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液化石油气</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液化石油气也是一种常用的低氮燃烧器燃料。与天然气相比，液化石油气的燃烧温度较低，有助于减少氮氧化物的生成。</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生物质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生物质燃料是一种可再生能源，其含氮量较低。通过使用生物质燃料，低氮燃烧器可以进一步降低氮氧化物的排放。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低氮燃烧器的燃料选择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富氧燃烧</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富氧燃烧是通过提高燃烧过程中的氧气浓度来降低氮气在高温下的氧化反应。这样可以减少氮氧化物的生成。</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多次燃烧</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多次燃烧是通过对燃烧过程进行分段控制，降低燃烧温度和氧气浓度，从而减少氮氧化物的生成。</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预混燃烧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预混燃烧是将燃料与空气预先混合，然后进行燃烧。这种燃烧方式能够实现较为均匀的燃烧，从而降低氮氧化物的生成。</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低氮燃烧器的燃烧过程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833" b="16833"/>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在高温下，空气中的氮气与氧气反应生成热力型氮氧化物。降低燃烧温度和氧气浓度可以有效减少热力型氮氧化物的生成。</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热力型氮氧化物</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快速型氮氧化物是在富氧条件下，燃料中的氮化合物与氧气反应生成的。优化燃料与空气的混合比例可以降低快速型氮氧化物的生成。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快速型氮氧化物</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燃料型氮氧化物是由于燃料中含有的氮化合物在燃烧过程中热解并进一步氧化生成的。选择低氮含量的燃料有助于减少燃料型氮氧化物的生成。</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燃料型氮氧化物</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低氮燃烧器的氮氧化物生成原理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低氮燃烧器的技术特点</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空气分级燃烧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通过将燃烧所需的空气分成不同阶段送入燃烧室，实现分级燃烧，降低火焰温度，减少氮氧化物的生成。</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燃料分级燃烧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通过将燃料分成不同阶段送入燃烧室，实现燃料分级燃烧，降低火焰温度，减少氮氧化物的生成。</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高效燃烧室</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低氮燃烧器采用高效燃烧室设计，能够实现燃料与空气的充分混合，提高燃烧效率，降低氮氧化物的生成。</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低氮燃烧器的结构设计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042" r="18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安全保护功能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低氮燃烧器具备完善的安全保护功能，能够实时监测燃烧过程，出现异常情况时自动切断燃料供应，确保安全运行。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自动控制系统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低氮燃烧器采用先进的自动控制系统，能够实现燃烧过程的自动调节和控制，确保燃烧稳定，减少氮氧化物的生成。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智能控制算法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低氮燃烧器采用智能控制算法，能够根据不同的工况和燃料特性，自动调整燃烧参数，实现最优化的低氮排放。</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低氮燃烧器的控制系统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https://d.book118.com/805232302122011100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2024-09-08T05:36:11.395</cp:lastPrinted>
  <dcterms:created xsi:type="dcterms:W3CDTF">2024-09-07T21:36:11Z</dcterms:created>
  <dcterms:modified xsi:type="dcterms:W3CDTF">2024-09-07T21:36:13Z</dcterms:modified>
</cp:coreProperties>
</file>