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DE621-C610-41BC-A259-F973D2E2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3DF42-8346-49A5-BFB4-31A82F1C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ECD6-EB89-48D4-ADD2-9D302AFA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21A20-D034-4A9F-8ACD-188F93720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F3FE5-0342-4DFC-971A-8A73F26E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B6399-9FA4-41D1-89BC-F50EEF4B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6DD95-088C-46C6-83AE-F2B6B5E06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543D0-5043-4E3C-A06A-BF504888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F8FF8-EF79-4557-80F0-EE96F8363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953C4-B481-43A7-B4CE-1CF71900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7B66-94D3-4E48-ACF9-5F90B15C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3231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思想政治课程结构与选课指导\n## 1.高中思想政治课程概述及重要性\n### 1.1高中思想政治课程的基本框架与内容\n### 1.2高中思想政治课程的地位与作用\n### 1.3高中思想政治课程与学生全面发展的关系\n## 2.高中思想政治课程结构与选课策略\n### 2.1高中思想政治课程的结构特点与选课原则\n### 2.2如何根据自己的兴趣和特长选择思想政治课程\n### 2.3如何根据未来职业规划选择思想政治课程\n## 3.高中思想政治课程的学习方法与技巧\n### 3.1高中思想政治课程的学习方法概述\n### 3.2如何提高高中思想政治课程的学习效果\n### 3.3高中思想政治课程的学习技巧与策略\n## 4.高中思想政治课程的评价与反馈\n### 4.1高中思想政治课程的评价体系与方式\n### 4.2如何正确对待高中思想政治课程的评价结果\n### 4.3如何根据评价反馈调整学习策略和方法\n## 5.高中思想政治课程的教师指导与支持\n### 5.1高中思想政治课程的教师角色与职责\n### 5.2如何寻求高中思想政治课程教师的指导与支持\n### 5.3如何与高中思想政治课程教师有效沟通与合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高中思想政治课程结构与选课指导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高中思想政治课程概述及重要性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唯物主义与唯心主义的区别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唯物主义历史观的基本原理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阶级斗争与阶级分析的方法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马克思主义基本观点教育</a:t>
                </a:r>
                <a:endParaRPr/>
              </a:p>
            </p:txBody>
          </p:sp>
        </p:grpSp>
        <p:grpSp>
          <p:nvGrpSpPr>
            <p:cNvPr id="1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中国特色社会主义发展道路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中国特色社会主义制度优势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中国特色社会主义核心价值观</a:t>
                </a:r>
                <a:endParaRPr/>
              </a:p>
            </p:txBody>
          </p:sp>
          <p:sp>
            <p:nvSpPr>
              <p:cNvPr id="1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中国特色社会主义理论体系教育</a:t>
                </a:r>
                <a:endParaRPr/>
              </a:p>
            </p:txBody>
          </p:sp>
          <p:sp>
            <p:nvSpPr>
              <p:cNvPr id="1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公民道德的基本要求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社会主义法治理念</a:t>
                </a:r>
                <a:endParaRPr/>
              </a:p>
            </p:txBody>
          </p:sp>
          <p:sp>
            <p:nvSpPr>
              <p:cNvPr id="1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公民道德与法治教育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高中思想政治课程的基本框架与内容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培养学生正确的价值观与人生观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增强学生对社会主义核心价值观的认同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培养学生的公民意识与社会责任感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提高学生的道德品质与法治观念</a:t>
                </a:r>
                <a:endParaRPr/>
              </a:p>
            </p:txBody>
          </p:sp>
          <p:sp>
            <p:nvSpPr>
              <p:cNvPr id="1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培养学生独立思考与创新能力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引导学生学会运用马克思主义基本观点分析问题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培养学生独立思考与解决问题的能力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鼓励学生关注社会热点与实际问题</a:t>
                </a:r>
                <a:endParaRPr/>
              </a:p>
            </p:txBody>
          </p:sp>
          <p:sp>
            <p:nvSpPr>
              <p:cNvPr id="1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培养学生良好的心理素质与人文素养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帮助学生树立正确的人生观与价值观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培养学生的健康心理与良好情绪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提高学生的人文素养与审美能力</a:t>
                </a:r>
                <a:endParaRPr/>
              </a:p>
            </p:txBody>
          </p:sp>
          <p:sp>
            <p:nvSpPr>
              <p:cNvPr id="1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高中思想政治课程的地位与作用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培养学生的道德品质与公民意识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提高学生的法治观念与社会责任感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增强学生的爱国主义情怀与国际视野</a:t>
                </a:r>
                <a:endParaRPr/>
              </a:p>
            </p:txBody>
          </p:sp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思想政治课程与学生的德育发展</a:t>
                </a:r>
                <a:endParaRPr/>
              </a:p>
            </p:txBody>
          </p:sp>
        </p:grpSp>
        <p:grpSp>
          <p:nvGrpSpPr>
            <p:cNvPr id="2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培养学生的逻辑思维与批判性思维能力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提高学生的分析与解决问题的能力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增强学生的创新意识与创新能力</a:t>
                </a:r>
                <a:endParaRPr/>
              </a:p>
            </p:txBody>
          </p:sp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思想政治课程与学生的智育发展</a:t>
                </a:r>
                <a:endParaRPr/>
              </a:p>
            </p:txBody>
          </p:sp>
        </p:grpSp>
        <p:grpSp>
          <p:nvGrpSpPr>
            <p:cNvPr id="2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培养学生良好的生活习惯与运动习惯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提高学生的身体素质与心理素质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增强学生的团队协作意识与竞技能力</a:t>
                </a:r>
                <a:endParaRPr/>
              </a:p>
            </p:txBody>
          </p: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思想政治课程与学生的体育发展</a:t>
                </a:r>
                <a:endParaRPr/>
              </a:p>
            </p:txBody>
          </p:sp>
        </p:grpSp>
      </p:grpSp>
      <p:pic>
        <p:nvPicPr>
          <p:cNvPr id="2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高中思想政治课程与学生全面发展的关系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高中思想政治课程结构与选课策略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结构特点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学科知识体系完整，涵盖马克思主义基本观点、中国特色社会主义理论体系、公民道德与法治教育等方面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课程内容紧密联系学生生活与社会实际，注重培养学生的实践能力与创新能力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课程评价方式多样化，包括闭卷考试、开卷考试、社会实践等多种形式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选课原则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根据学生的兴趣与特长选择课程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根据学生的未来职业规划选择课程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考虑课程难度与学生的学习承受能力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高中思想政治课程的结构特点与选课原则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分析自己的兴趣与特长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了解自己对思想政治课程中哪些方面的内容感兴趣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分析自己在思想政治课程学习中的优势与特长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了解课程内容与要求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阅读课程大纲与教材，了解课程的基本内容与要求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了解不同课程的难度与考试要求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与教师、同学沟通与交流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向教师请教课程选择的建议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与同学交流课程学习经验与心得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如何根据自己的兴趣和特长选择思想政治课程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分析自己的职业规划与需求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了解自己未来希望从事的职业领域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分析这些职业领域对思想政治课程的需求与要求</a:t>
                </a:r>
                <a:endParaRPr/>
              </a:p>
            </p:txBody>
          </p:sp>
          <p:sp>
            <p:nvSpPr>
              <p:cNvPr id="25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选择与职业规划相关的课程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选择与自己职业规划相关的思想政治课程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注重课程的实践性与应用性，提高自己的综合能力</a:t>
                </a:r>
                <a:endParaRPr/>
              </a:p>
            </p:txBody>
          </p:sp>
          <p:sp>
            <p:nvSpPr>
              <p:cNvPr id="25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与教师、同学沟通与交流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向教师请教课程选择的建议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与同学交流课程学习经验与心得</a:t>
                </a:r>
                <a:endParaRPr/>
              </a:p>
            </p:txBody>
          </p:sp>
          <p:sp>
            <p:nvSpPr>
              <p:cNvPr id="26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如何根据未来职业规划选择思想政治课程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高中思想政治课程的学习方法与技巧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高中思想政治课程的学习方法概述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课前预习与课后复习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课前预习教材，了解课程内容的基本框架与重点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课后复习课堂内容，加深对知识点的理解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课堂积极参与与主动提问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积极参与课堂讨论，表达自己的观点与看法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主动提问，与教师、同学互动交流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课外拓展与实践锻炼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阅读相关书籍与资料，拓宽知识视野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参加社会实践活动，提高实践能力与创新能力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https://d.book118.com/805232311311011111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高中思想政治课程结构与选课指导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2024-09-17T18:19:48.230</cp:lastPrinted>
  <dcterms:created xsi:type="dcterms:W3CDTF">2024-09-17T10:19:48Z</dcterms:created>
  <dcterms:modified xsi:type="dcterms:W3CDTF">2024-09-17T10:19:50Z</dcterms:modified>
</cp:coreProperties>
</file>