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9F0A6-5FB7-49DC-A9DE-89F0AA16A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B4F6F-CD81-47D4-A88C-087181AA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E1B7F-F705-40D8-8EE5-E2AB5CB83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28F89-62B9-442A-97F6-F24C7ADB2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D5D6D-D275-4CED-AE89-83A502E3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17A2B-FA39-408E-81FF-1B7EFA97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C1EEA-4D91-44BF-8B18-B96FFC63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8CDF1-0FCC-4F51-BC1F-9251D0B89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B149C-F49B-4BAB-A51A-8978659D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242B7-8FC8-4628-AED4-6FDF515AD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2ADC8-2B52-4931-8E19-9E34EE1B9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33003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《公文文体通报》PPT课件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公文文体概述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通报的写作技巧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通报的常见问题与解决方案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公文文体概述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公文是正式的书面文件，具有法律效力，是传达信息、指示、命令等的重要工具。其特点包括语言规范、格式统一、表达准确、简明扼要等，能够有效地传递信息并指导工作。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公文的定义是指政府、企事业单位、社会组织等正式的书面文件，用于传达信息、指示、命令等。其特点包括正式、规范、准确、简练等。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可以根据不同的标准进行分类，如按照行文方向可分为上行文、下行文和平行文；按照紧急程度可分为急件和普通件；按照保密程度可分为机密文件和普通文件等。公文的格式包括标题、主送机关、正文、附件、发文机关和日期等部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公文可以分为多种类型。按照行文方向，公文可以分为上行文、下行文和平行文，分别用于向上级机关、下级机关和同级机关传达信息。按照紧急程度，公文可以分为急件和普通件，前者需要优先处理。此外，按照保密程度，公文可以分为机密文件和普通文件。公文的格式包括标题、主送机关、正文、附件、发文机关和日期等部分，各部分都有固定的格式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公文的分类与格式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公文的语言要求准确、简练、规范，表达方式以陈述句为主，避免使用修辞手法和感情色彩过重的词汇。公文的语气要庄重得体，符合公文的正式性和规范性。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作为正式的书面文件，其语言要求非常严格。首先，公文的用词必须准确，不能有歧义或误解。其次，公文的语言要简练，避免冗长和繁琐的表达。此外，公文的表达方式应以陈述句为主，避免使用疑问句、感叹句等修辞手法。同时，公文中不能出现感情色彩过重的词汇，要保持客观和中立的态度。公文的语气要庄重得体，符合公文的正式性和规范性。在撰写公文时，还需要注意语言的规范性和统一性，确保公文的语言质量符合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公文的语言与表达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通报的写作技巧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表彰性通报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用于表彰先进个人或集体，树立榜样，弘扬正气。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批评性通报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用于批评错误行为或不良现象，警示他人，纠正风气。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597" r="1259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用于传达重要情况、事件或信息，使相关人员了解事实，统一认识。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用于告知有关事项、规定或要求，使接收者知晓并遵守。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情况性通报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告知性通报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通报内容必须基于事实，准确反映情况。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通报应及时发布，确保信息的及时传递。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通报应根据不同目的和受众，采用适当的语言和表达方式。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通报应具有教育意义，促进正面引导和警示作用。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简明扼要地反映通报的主要内容。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主送机关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明确通报发送的对象。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https://d.book118.com/805233003203011043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2024-09-05T09:52:54.640</cp:lastPrinted>
  <dcterms:created xsi:type="dcterms:W3CDTF">2024-09-05T01:52:54Z</dcterms:created>
  <dcterms:modified xsi:type="dcterms:W3CDTF">2024-09-05T01:52:56Z</dcterms:modified>
</cp:coreProperties>
</file>