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7478F-FFAB-4123-9087-D845B898E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33649-BF71-4A6D-9F84-E0284E3E4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840AF1-8D40-4F20-B1B2-A282F674C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E49706-7254-4C9E-9AA2-D02A066DA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53FEDC-FFC1-42B9-AD37-6D31C9075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7B3D11-4460-40E0-AC70-50A992EDA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B4B32E-ABA9-4763-B2FC-A7F63C95D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3ECC1B-E916-424A-9849-46B25C057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899D90-95E9-431E-98D5-CF2A1C554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FF19FD-61EB-4F97-864E-0E9A0E525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923DB-883D-4EDF-8DC1-10149A70E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23320334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慢性单细胞白血病的治疗方法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慢性单细胞白血病患者的生活护理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慢性单细胞白血病的预防与控制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慢性单细胞白血病研究进展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74" r="324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474" r="324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慢性单细胞白血病是一种慢性白血病，以骨髓中单核细胞异常增生为主要特征。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慢性单细胞白血病可分为慢性粒细胞白血病、慢性淋巴细胞白血病等不同类型。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乏力、消瘦、低热、盗汗、脾肿大、淋巴结肿大等。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肝肿大、脾肿大、淋巴结肿大等。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慢性单细胞白血病的临床表现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慢性单细胞白血病的诊断标准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血象检查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白细胞计数明显升高，以单核细胞增多为主。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骨髓检查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骨髓中单核细胞异常增生，以幼稚单核细胞为主。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如染色体检查、基因检测等，有助于确诊和分型。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慢性单细胞白血病的治疗方法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利用针对特定癌细胞靶点的药物，抑制癌细胞生长和扩散。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靶向治疗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激素治疗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利用免疫系统来攻击癌细胞，增强机体自身的抗癌能力。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通过使用激素类药物调节体内激素水平，达到控制病情的目的。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通过化疗药物杀死大量癌细胞，使病情得到缓解。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667" b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诱导缓解治疗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在诱导缓解治疗成功后，继续使用化疗药物来清除残余的癌细胞。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巩固治疗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在巩固治疗结束后，使用较低剂量的化疗药物来维持治疗效果。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使用患者自身的造血干细胞进行移植，恢复造血功能。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7417" b="174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自体骨髓移植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使用供体提供的造血干细胞进行移植，重建患者的免疫系统和造血功能。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异体骨髓移植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使用新生儿脐带血中的造血干细胞进行移植，具有较低的免疫排斥风险。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脐带血移植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骨髓移植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慢性单细胞白血病患者的生活护理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https://d.book118.com/805233203341011040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2024-09-01T08:08:41.412</cp:lastPrinted>
  <dcterms:created xsi:type="dcterms:W3CDTF">2024-09-01T00:08:41Z</dcterms:created>
  <dcterms:modified xsi:type="dcterms:W3CDTF">2024-09-01T00:08:43Z</dcterms:modified>
</cp:coreProperties>
</file>