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CE72B-500E-4BC7-8EAB-332310F1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FD99E-92FF-464E-B4C5-770500A5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CCE0F-5276-43B5-AD97-42C35884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0698-778E-4634-B4BC-46B0301A0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E3645-446F-48CB-B7ED-F40F626D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FF353-F8AD-4679-B235-EEC7532C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AC2F5-18D5-4A7A-AD43-72E5EBF4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D7413-60F4-4D60-B313-AC78FFC2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87512-6A4E-4B4C-9A3F-028CF71F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E95C6-32C3-4912-BEEA-355A5A5E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A780A-A112-41C9-A8BA-A8E1B72F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3413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古代散文鉴赏与表达讨论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鉴赏方法与技巧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经典作品欣赏与解读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跨文化对比：东西方散文比较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现代汉语表达中古代散文元素运用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散文是一种自由、灵活的文学形式，以表达个人情感、描绘景物、议论社会人生百态为主要内容。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形散而神不散，语言优美凝练，意境深邃，表现手法多样。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散文萌芽阶段，以《尚书》、《左传》等历史散文和《论语》、《孟子》等诸子散文为代表。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两汉时期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散文逐渐发展，出现了《史记》、《汉书》等历史散文和贾谊、晁错等政论散文家。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散文风格多样，骈文盛行，但也不乏优秀的散文作品，如陶渊明的田园散文。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古代散文的鼎盛时期，韩愈、柳宗元等人发起古文运动，推动散文的革新与发展，形成了唐宋八大家等散文流派。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古代散文发展历程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柳宗元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唐代古文运动的重要代表，作品以山水游记和寓言为主，风格清新自然，寓意深刻。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欧阳修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北宋古文运动的领袖，作品以叙事、议论为主，语言平易近人，风格委婉含蓄。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唐代古文运动的领袖，作品气势磅礴，语言精炼，以议论为主，对后世影响深远。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北宋文学巨匠，散文作品丰富多彩，风格豪放洒脱，语言生动活泼，极富感染力。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代表作家及作品风格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鉴赏方法与技巧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315" b="1931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精读原文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通过反复阅读，深入理解散文的词汇、句式和整体结构。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词汇积累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掌握古代散文常用词汇，了解一词多义、古今异义等现象。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典故与成语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熟悉古代散文中常见的典故、成语及其含义，以便更好地理解文意。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文本解读与词汇积累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句式结构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分析散文的句式特点，如长句、短句、整句、散句等，理解其表达效果。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识别并理解古代散文中常见的修辞手法，如比喻、拟人、夸张、排比等，体会其表达作用。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把握散文的语言风格，如古朴典雅、清新自然等，感受其独特的艺术魅力。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句式结构与修辞手法分析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通过想象和联想，深入体会散文所描绘的意境，感受其深远意蕴。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情感传达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理解作者在散文中所表达的情感，如喜怒哀乐、爱恨情仇等，产生共鸣。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把握散文的主题思想，理解其深刻内涵和启示意义。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意境营造与情感传达体会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表达技巧探讨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倒叙叙事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先交代事件的结局或某个突出片段，然后再回过头来叙述事件的起因和经过，造成悬念，引人入胜。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插叙叙事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在叙述主要事件的过程中，根据需要暂时中断主线，插入另一段与主要事件相关的回忆或故事，以丰富内容、深化主题。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顺序叙事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按照事件发生、发展和结局的先后顺序进行叙述，使读者能够清晰地了解事件的来龙去脉。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叙事技巧：顺序、倒叙等运用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运用生动的语言对自然景物和社会环境进行描绘，营造出特定的氛围和背景，增强作品的感染力和艺术效果。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对人物、景物、事件等进行细致入微的描绘，使读者产生更加真实、生动的感受和体验。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人物描写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通过外貌、语言、行动、心理等方面的描写，刻画出人物的性格、品质和思想感情。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描写技巧：人物、景物等刻画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https://d.book118.com/805234130010011104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2024-09-13T16:44:14.698</cp:lastPrinted>
  <dcterms:created xsi:type="dcterms:W3CDTF">2024-09-13T08:44:14Z</dcterms:created>
  <dcterms:modified xsi:type="dcterms:W3CDTF">2024-09-13T08:44:16Z</dcterms:modified>
</cp:coreProperties>
</file>