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D9197B-CAED-4C1E-8758-44AFD19F64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BB71B9-0C13-43D0-B178-C17D6F359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C71C8F-0765-4982-9920-7D177AE38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272E51-D7E7-4C29-AB20-700E8A7D30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51112F-B116-4DBF-ADD2-9FA3F6C572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AAE24B-991E-43CF-956B-572BD91058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E42A7A-3E71-4D6C-A150-D0265E6619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B859B7-77A3-4C7D-9F6B-25C998982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C01C6D-1B6C-4899-B695-ABCD3647F7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0BB8B1-0E8E-4DE2-9DAA-E1B8198EE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68B771-43B6-4D03-A3F2-EA20E2532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24122024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护理人员职业素质</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护理人员职业素质概述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护理人员的专业能力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护理人员的职业道德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护理人员的心理素质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护理人员的职业发展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护理人员职业素质概述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职业素质的定义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对于护理人员来说，职业素质不仅包括医学护理知识、技能，还包括职业道德、沟通能力、团队协作能力等方面的要求。</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职业素质是指个体在职业活动中所表现出的综合素质，包括专业知识、技能、态度、价值观等方面的集合。</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具备良好职业素质的护理人员能够更好地为患者提供专业、全面的护理服务，从而提高护理质量。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提高护理质量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提升患者满意度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458" r="11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促进职业发展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458" r="17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良好的职业素质有助于护理人员与患者建立良好的沟通关系，提高患者对护理工作的满意度。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具备较高职业素质的护理人员在职业生涯中更容易获得晋升和职业发展的机会。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职业素质的重要性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护理人员职业素质的特殊性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强烈的责任感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护理人员需要具备强烈的责任感，始终将患者的健康和安全放在首位。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良好的沟通能力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护理人员需要具备良好的沟通能力，以便与患者及其家属进行有效的沟通。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团队协作精神</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在现代医疗团队中，护理人员需要与医生、药师、营养师等其他专业人士密切协作，共同为患者提供最佳的医疗服务。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护理人员的专业能力</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护理人员需要掌握基础的医学知识，包括人体解剖学、生理学、病理学等，以便更好地理解疾病的发生、发展和转归。</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基础医学知识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护理人员需要了解常见疾病的临床表现、诊断标准、治疗方法等，以便更好地配合医生进行治疗。</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临床医学知识</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917" r="16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护理人员需要掌握常用药物的种类、作用机制、用法用量等，以便在医嘱执行过程中不出差错。</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药物学知识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专科护理技能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针对不同科室，护理人员需要掌握相应的专科护理技能，如手术室护理、重症监护等，这些技能对于提高护理质量至关重要。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基础护理技能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包括患者床单位的整理、晨晚间护理、病情观察等，这些基础护理技能是护理人员必须掌握的基本功。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急救技能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护理人员需要掌握基本的急救技能，如心肺复苏、止血包扎等，以便在紧急情况下能够迅速采取措施，挽救患者生命。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250" r="182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8250" r="1825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护理人员需要具备高度的急救意识，能够在第一时间发现并处理患者的紧急情况。</a:t>
            </a:r>
          </a:p>
        </p:txBody>
      </p:sp>
      <p:pic>
        <p:nvPicPr>
          <p:cNvPr id="5" name="Picture 5"/>
          <p:cNvPicPr>
            <a:picLocks noChangeAspect="1"/>
          </p:cNvPicPr>
          <p:nvPr/>
        </p:nvPicPr>
        <p:blipFill>
          <a:blip r:embed="rId2"/>
          <a:srcRect t="16675" b="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急救意识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护理人员需要熟悉急救流程，能够在紧急情况下迅速启动急救程序，确保患者得到及时有效的救治。</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急救流程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定期进行急救技能培训，提高护理人员的急救能力，确保在紧急情况下能够迅速采取正确的措施。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急救技能培训</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非语言沟通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护理人员需要注意自己的面部表情、肢体语言等非语言沟通方式，以便更好地与患者及其家属进行交流。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沟通技巧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护理人员需要掌握一定的沟通技巧，如倾听、安慰等，以便更好地与患者及其家属建立良好的关系。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语言沟通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护理人员需要具备良好的语言沟通能力，能够用清晰、简练的语言与患者及其家属进行交流。</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护理人员的职业道德</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361" b="26361"/>
          <a:stretch>
            <a:fillRect/>
          </a:stretch>
        </p:blipFill>
        <p:spPr>
          <a:xfrm>
            <a:off x="3909691" y="1250241"/>
            <a:ext cx="7848600" cy="5248276"/>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尊重与关爱</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尊重患者的权利和尊严，不歧视任何患者，不论其年龄、性别、种族、宗教信仰、文化背景等。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关爱患者，关注患者的情感和心理需求，给予患者温暖和关怀，增强患者的信心和勇气。</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https://d.book118.com/805241220240011043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2024-09-05T16:33:09.628</cp:lastPrinted>
  <dcterms:created xsi:type="dcterms:W3CDTF">2024-09-05T08:33:09Z</dcterms:created>
  <dcterms:modified xsi:type="dcterms:W3CDTF">2024-09-05T08:33:11Z</dcterms:modified>
</cp:coreProperties>
</file>