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C77F5E-240F-446D-8E5C-95D55CCB33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203FB6-80D4-4328-B860-9A307FEF5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AB8D02-52F7-4374-BA64-F845ED3D0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9CD91A-FC18-4542-8E19-0F72F0A1F6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C33E38-349D-462D-960D-4DEF8737C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E86168-A3FC-4BF7-A06F-44FA1C314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AD538A-8FDD-44A8-8124-B4BDE29BD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DC2913-0A3C-4D1F-B661-446EF379E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B9A444-5447-4CA7-8D27-46AE31DD31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E8F763-AAAE-4F60-8130-C3F532471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0D29E6-160C-45D9-84C9-2C1B9D089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524123410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春节期间呼吸道感染预防的生活习惯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合理安排饮食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适度锻炼，增强免疫力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避免接触传染源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人员流动增加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春节期间，人们返乡、走亲访友等活动频繁，人员流动增加，容易造成呼吸道病原体的传播。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气候因素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春节期间正值冬季，气候寒冷干燥，呼吸道黏膜抵抗力下降，易于感染。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室内空气不流通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春节期间人们多在室内活动，室内空气不流通，容易造成病原体滋生和传播。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春节期间呼吸道感染风险增加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7125" r="71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个人卫生习惯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睡眠充足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饮食均衡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适度锻炼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生活习惯对呼吸道感染的影响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保持良好的个人卫生习惯，如勤洗手、戴口罩等，可以有效减少呼吸道病原体的传播。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春节期间饮食丰富，但应注意饮食均衡，多吃蔬菜水果，避免过度油腻、辛辣的食物对呼吸道的刺激。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保证充足的睡眠时间，有助于提高身体免疫力，减少呼吸道感染的风险。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适度的锻炼可以提高身体免疫力，增强呼吸道黏膜的抵抗力，减少感染风险。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开窗通风的时间最好选择在天气晴好、空气质量良好的时候进行。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在开窗通风时，注意避免穿堂风，防止感冒。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6684" r="6684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6410" b="6410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每日至少开窗通风2-3次，每次20-30分钟，使室内空气流通，降低病毒在密闭环境中的浓度。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定期开窗通风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在室内使用空气净化器，可以过滤空气中的病毒、细菌等微生物，提高室内空气质量。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选择具有高效过滤功能的空气净化器，并定期更换滤网，保证净化效果。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使用空气净化器时，注意定期清洗机器，避免二次污染。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292" r="1292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使用空气净化器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483105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483105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83105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避免长时间在密闭环境中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483105" y="2015068"/>
            <a:ext cx="5082159" cy="1071601"/>
          </a:xfrm>
          <a:prstGeom prst="rect">
            <a:avLst/>
          </a:prstGeom>
        </p:spPr>
        <p:txBody>
          <a:bodyPr vert="horz" wrap="square" lIns="0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春节期间，尽量避免长时间在密闭的环境中，如棋牌室、KTV等。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483105" y="3652633"/>
            <a:ext cx="5082159" cy="1071601"/>
          </a:xfrm>
          <a:prstGeom prst="rect">
            <a:avLst/>
          </a:prstGeom>
        </p:spPr>
        <p:txBody>
          <a:bodyPr vert="horz" wrap="square" lIns="0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在这些场所中，人员密集、空气流通不畅，容易增加呼吸道感染的风险。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483105" y="5239966"/>
            <a:ext cx="5082159" cy="1071601"/>
          </a:xfrm>
          <a:prstGeom prst="rect">
            <a:avLst/>
          </a:prstGeom>
        </p:spPr>
        <p:txBody>
          <a:bodyPr vert="horz" wrap="square" lIns="0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如果需要在这些场所中逗留，建议佩戴口罩，并尽量减少逗留时间。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3" name="AutoShape 33"/>
          <p:cNvSpPr/>
          <p:nvPr/>
        </p:nvSpPr>
        <p:spPr>
          <a:xfrm>
            <a:off x="616886" y="1350481"/>
            <a:ext cx="4929007" cy="4929007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224015" y="1957609"/>
            <a:ext cx="3714750" cy="371475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1795515" y="2529109"/>
            <a:ext cx="2571750" cy="2571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2533112" y="3266707"/>
            <a:ext cx="1096555" cy="1096555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223" r="322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700" b="147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在接触公共物品、打喷嚏、咳嗽、准备食物之后，以及在餐前和便后，都应该用肥皂和流动水彻底洗手。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避免用手触摸口鼻眼，以减少病毒和细菌进入体内的机会。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如果无法及时洗手，可以使用含有至少60%酒精的手部消毒液。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勤洗手，避免用手触摸口鼻眼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在打喷嚏或咳嗽时，应该使用纸巾掩住口鼻，以减少飞沫传播。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4648" b="14648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如果没有纸巾，可以用弯曲的肘部掩住口鼻。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使用后的纸巾应立即丢弃在封闭的垃圾桶内，并及时洗手。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打喷嚏或咳嗽时用纸巾掩住口鼻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手机、钥匙、钱包等经常接触的物品应该定期清洗和消毒。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床单、被罩、枕套等寝具也要定期清洗和晾晒。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对于不能清洗的物品，如毛绒玩具等，可以定期晾晒并拍打，以去除灰尘和细菌。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定期清洗个人物品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https://d.book118.com/805241234104011103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2024-09-12T13:57:30.802</cp:lastPrinted>
  <dcterms:created xsi:type="dcterms:W3CDTF">2024-09-12T05:57:30Z</dcterms:created>
  <dcterms:modified xsi:type="dcterms:W3CDTF">2024-09-12T05:57:32Z</dcterms:modified>
</cp:coreProperties>
</file>