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TWLOHR+MS-UIGothic"/>
      <p:regular r:id="rId20"/>
    </p:embeddedFont>
    <p:embeddedFont>
      <p:font typeface="WQWLRW+KQBRDV+ArialMT"/>
      <p:regular r:id="rId21"/>
    </p:embeddedFont>
    <p:embeddedFont>
      <p:font typeface="SIFHFO+TLNQOF+MicrosoftYaHei-Bold"/>
      <p:regular r:id="rId22"/>
    </p:embeddedFont>
    <p:embeddedFont>
      <p:font typeface="EBTINQ+SJAEQJ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785F1-FA9E-4A34-AEAB-A43A9C977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AE462-0A8F-4D53-BC8B-CFE187BA7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ED425-C639-49FF-B8DB-64F0EA2C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99829-B0DC-451C-8849-CA14D2526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B683F-E9CC-49B5-A631-59819830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3BB6B-BF92-4449-9804-68A10884F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C32D7-08D0-4F34-8210-A6AFD5F7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0478A-AB82-4BDC-9DA1-FC308FF5A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19597-DB9C-493C-A14A-78F0CDC34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66BE6-AAB0-46C8-A36E-D8DEBC9B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C300C-DB56-42F0-85A3-87B8F3ED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41240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09875" y="200548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TWLOHR+MS-UIGothic"/>
                <a:cs typeface="TWLOHR+MS-UIGothic"/>
              </a:rPr>
              <a:t>改善你的企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业记帐课</a:t>
            </a:r>
            <a:r>
              <a:rPr sz="5150">
                <a:solidFill>
                  <a:srgbClr val="000000"/>
                </a:solidFill>
                <a:latin typeface="TWLOHR+MS-UIGothic"/>
                <a:cs typeface="TWLOH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QWLRW+KQBRDV+ArialMT"/>
                <a:cs typeface="WQWLRW+KQBRD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QWLRW+KQBRDV+ArialMT"/>
                <a:cs typeface="WQWLRW+KQBRD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业记帐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的种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2766250"/>
            <a:ext cx="4089341" cy="1332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QWLRW+KQBRDV+ArialMT"/>
                <a:cs typeface="WQWLRW+KQBRD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如何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合适的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记帐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方式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QWLRW+KQBRDV+ArialMT"/>
                <a:cs typeface="WQWLRW+KQBRD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业记帐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的技巧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863530"/>
            <a:ext cx="4439861" cy="18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QWLRW+KQBRDV+ArialMT"/>
                <a:cs typeface="WQWLRW+KQBRD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如何提高企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业记帐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效率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QWLRW+KQBRDV+ArialMT"/>
                <a:cs typeface="WQWLRW+KQBRD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业记帐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误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区和解决方案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QWLRW+KQBRDV+ArialMT"/>
                <a:cs typeface="WQWLRW+KQBRD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业记帐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AF79DE"/>
                </a:solidFill>
                <a:latin typeface="TWLOHR+MS-UIGothic"/>
                <a:cs typeface="TWLOHR+MS-UIGothic"/>
              </a:rPr>
              <a:t>和展望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WLOHR+MS-UIGothic"/>
                <a:cs typeface="TWLOHR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SIFHFO+TLNQOF+MicrosoftYaHei-Bold"/>
                <a:cs typeface="SIFHFO+TLNQOF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SIFHFO+TLNQOF+MicrosoftYaHei-Bold"/>
                <a:cs typeface="SIFHFO+TLNQO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60695" y="3354784"/>
            <a:ext cx="1866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WLOHR+MS-UIGothic"/>
                <a:cs typeface="TWLOH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什么是企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业记帐</a:t>
            </a: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TWLOHR+MS-UIGothic"/>
                <a:cs typeface="TWLOHR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业记帐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业发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经济业务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、整理、分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汇总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，以反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映企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状况、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成果和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金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流量等情况。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WLOHR+MS-UIGothic"/>
                <a:cs typeface="TWLOHR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业记帐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的目的是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了提供准确的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信息，帮助企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业经营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者、投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者和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管理者做出决策，同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时满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足税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管等外部要求。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什么企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业记帐</a:t>
            </a: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很重要？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C229D"/>
                </a:solidFill>
                <a:latin typeface="TWLOHR+MS-UIGothic"/>
                <a:cs typeface="TWLOHR+MS-UIGothic"/>
              </a:rPr>
              <a:t>遵守法</a:t>
            </a:r>
            <a:r>
              <a:rPr sz="1600">
                <a:solidFill>
                  <a:srgbClr val="5C229D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WLOHR+MS-UIGothic"/>
                <a:cs typeface="TWLOHR+MS-UIGothic"/>
              </a:rPr>
              <a:t>决策依据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业记帐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是遵守国家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税法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和企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会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准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的必要手段，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是企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合法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的基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9276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准确的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信息是企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做出决策的重要依据，企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业记帐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提供全面、准确的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信息，帮助企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做出正确的投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决策。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WLOHR+MS-UIGothic"/>
                <a:cs typeface="TWLOHR+MS-UIGothic"/>
              </a:rPr>
              <a:t>信用保障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C229D"/>
                </a:solidFill>
                <a:latin typeface="TWLOHR+MS-UIGothic"/>
                <a:cs typeface="TWLOHR+MS-UIGothic"/>
              </a:rPr>
              <a:t>防止</a:t>
            </a:r>
            <a:r>
              <a:rPr sz="1600">
                <a:solidFill>
                  <a:srgbClr val="5C229D"/>
                </a:solidFill>
                <a:latin typeface="SimSun"/>
                <a:cs typeface="SimSun"/>
              </a:rPr>
              <a:t>财务风险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业记帐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提供准确的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信息，有助于提高企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的信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评级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得更多的融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机会和合作伙伴。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业记帐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能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及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时发现财务风险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，帮助企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采取措施防范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和化解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，保障企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的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健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229D"/>
                </a:solidFill>
                <a:latin typeface="TWLOHR+MS-UIGothic"/>
                <a:cs typeface="TWLOHR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SIFHFO+TLNQOF+MicrosoftYaHei-Bold"/>
                <a:cs typeface="SIFHFO+TLNQO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27195" y="3354784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业记帐</a:t>
            </a:r>
            <a:r>
              <a:rPr sz="4200">
                <a:solidFill>
                  <a:srgbClr val="000000"/>
                </a:solidFill>
                <a:latin typeface="TWLOHR+MS-UIGothic"/>
                <a:cs typeface="TWLOHR+MS-UIGothic"/>
              </a:rPr>
              <a:t>的种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手工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记帐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FHFO+TLNQOF+MicrosoftYaHei-Bold"/>
                <a:cs typeface="SIFHFO+TLNQO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FHFO+TLNQOF+MicrosoftYaHei-Bold"/>
                <a:cs typeface="SIFHFO+TLNQO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FHFO+TLNQOF+MicrosoftYaHei-Bold"/>
                <a:cs typeface="SIFHFO+TLNQO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传统</a:t>
            </a:r>
            <a:r>
              <a:rPr sz="2000" spc="25">
                <a:solidFill>
                  <a:srgbClr val="AF79DE"/>
                </a:solidFill>
                <a:latin typeface="TWLOHR+MS-UIGothic"/>
                <a:cs typeface="TWLOHR+MS-UIGothic"/>
              </a:rPr>
              <a:t>方式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TWLOHR+MS-UIGothic"/>
                <a:cs typeface="TWLOHR+MS-UIGothic"/>
              </a:rPr>
              <a:t>缺乏效率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TWLOHR+MS-UIGothic"/>
                <a:cs typeface="TWLOHR+MS-UIGothic"/>
              </a:rPr>
              <a:t>不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够</a:t>
            </a:r>
            <a:r>
              <a:rPr sz="2000" spc="25">
                <a:solidFill>
                  <a:srgbClr val="AF79DE"/>
                </a:solidFill>
                <a:latin typeface="TWLOHR+MS-UIGothic"/>
                <a:cs typeface="TWLOHR+MS-UIGothic"/>
              </a:rPr>
              <a:t>精确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以手工方式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的收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支情况，通常使用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账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本和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纸质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工具。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手工操作容易出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，且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以快速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查询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数据。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手工操作容易受到人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素的影响，如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记录错误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故意作弊。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电脑软</a:t>
            </a: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件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记帐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WLOHR+MS-UIGothic"/>
                <a:cs typeface="TWLOHR+MS-UIGothic"/>
              </a:rPr>
              <a:t>自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2300">
                <a:solidFill>
                  <a:srgbClr val="AF79DE"/>
                </a:solidFill>
                <a:latin typeface="TWLOHR+MS-UIGothic"/>
                <a:cs typeface="TWLOHR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WLOHR+MS-UIGothic"/>
                <a:cs typeface="TWLOHR+MS-UIGothic"/>
              </a:rPr>
              <a:t>高效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WLOHR+MS-UIGothic"/>
                <a:cs typeface="TWLOHR+MS-UIGothic"/>
              </a:rPr>
              <a:t>精确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电脑软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记帐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理数据，减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少手工操作。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电脑软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记帐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电脑软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记帐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减少人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因素的影响，保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数据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的准确性。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理大量数据，提高工作效率。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云端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记帐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协</a:t>
            </a:r>
            <a:r>
              <a:rPr sz="2300" spc="25">
                <a:solidFill>
                  <a:srgbClr val="AF79DE"/>
                </a:solidFill>
                <a:latin typeface="TWLOHR+MS-UIGothic"/>
                <a:cs typeface="TWLOHR+MS-UIGothic"/>
              </a:rPr>
              <a:t>同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办</a:t>
            </a:r>
            <a:r>
              <a:rPr sz="2300">
                <a:solidFill>
                  <a:srgbClr val="AF79DE"/>
                </a:solidFill>
                <a:latin typeface="TWLOHR+MS-UIGothic"/>
                <a:cs typeface="TWLOHR+MS-UIGothic"/>
              </a:rPr>
              <a:t>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云端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记帐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方便地共享数据和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公，提高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作效率。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远</a:t>
            </a:r>
            <a:r>
              <a:rPr sz="2300" spc="25">
                <a:solidFill>
                  <a:srgbClr val="AF79DE"/>
                </a:solidFill>
                <a:latin typeface="TWLOHR+MS-UIGothic"/>
                <a:cs typeface="TWLOHR+MS-UIGothic"/>
              </a:rPr>
              <a:t>程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访问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云端平台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记帐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，可以在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任何地方通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访问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和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操作。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WLOHR+MS-UIGothic"/>
                <a:cs typeface="TWLOHR+MS-UIGothic"/>
              </a:rPr>
              <a:t>数据安全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云端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记帐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通常采用多重安全措施保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障数据的安全性。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SIFHFO+TLNQOF+MicrosoftYaHei-Bold"/>
                <a:cs typeface="SIFHFO+TLNQOF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WLOHR+MS-UIGothic"/>
                <a:cs typeface="TWLOHR+MS-UIGothic"/>
              </a:rPr>
              <a:t>如何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4200">
                <a:solidFill>
                  <a:srgbClr val="000000"/>
                </a:solidFill>
                <a:latin typeface="TWLOHR+MS-UIGothic"/>
                <a:cs typeface="TWLOHR+MS-UIGothic"/>
              </a:rPr>
              <a:t>合适的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记帐</a:t>
            </a:r>
            <a:r>
              <a:rPr sz="4200">
                <a:solidFill>
                  <a:srgbClr val="000000"/>
                </a:solidFill>
                <a:latin typeface="TWLOHR+MS-UIGothic"/>
                <a:cs typeface="TWLOHR+MS-UIGothic"/>
              </a:rPr>
              <a:t>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根据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需求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WLOHR+MS-UIGothic"/>
                <a:cs typeface="TWLOHR+MS-UIGothic"/>
              </a:rPr>
              <a:t>适用性原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不同的企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业业务类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型需要不同的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记账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方式。例如，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易型、生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型、服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型等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符合其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特性的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记账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方式，以确保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数据的准确性。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TWLOHR+MS-UIGothic"/>
                <a:cs typeface="TWLOHR+MS-UIGothic"/>
              </a:rPr>
              <a:t>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细</a:t>
            </a:r>
            <a:r>
              <a:rPr sz="2300" spc="23">
                <a:solidFill>
                  <a:srgbClr val="AF79DE"/>
                </a:solidFill>
                <a:latin typeface="TWLOHR+MS-UIGothic"/>
                <a:cs typeface="TWLOHR+MS-UIGothic"/>
              </a:rPr>
              <a:t>化原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的企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记账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方式，可以按照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品、部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类记账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，以便更好地分析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数据。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根据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经济</a:t>
            </a:r>
            <a:r>
              <a:rPr sz="2000" spc="15">
                <a:solidFill>
                  <a:srgbClr val="AF79DE"/>
                </a:solidFill>
                <a:latin typeface="TWLOHR+MS-UIGothic"/>
                <a:cs typeface="TWLOHR+MS-UIGothic"/>
              </a:rPr>
              <a:t>性原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4814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选择记账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，需要考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成本效益。根据企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际预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算情况，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性价比高的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记账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方式，避免不必要的浪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SimSun"/>
                <a:cs typeface="SimSun"/>
              </a:rPr>
              <a:t>长</a:t>
            </a:r>
            <a:r>
              <a:rPr sz="2000" spc="15">
                <a:solidFill>
                  <a:srgbClr val="AF79DE"/>
                </a:solidFill>
                <a:latin typeface="TWLOHR+MS-UIGothic"/>
                <a:cs typeface="TWLOHR+MS-UIGothic"/>
              </a:rPr>
              <a:t>期性原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业还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需考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虑记账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方式的可持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性。不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要考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当前的投入，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需考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未来几年的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展需要，确保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记账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方式能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够长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TWLOHR+MS-UIGothic"/>
                <a:cs typeface="TWLOH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根据使用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习惯选择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WLOHR+MS-UIGothic"/>
                <a:cs typeface="TWLOHR+MS-UIGothic"/>
              </a:rPr>
              <a:t>便捷性原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选择记账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方式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需考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自身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工的使用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。操作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、界面友好的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记账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方式，能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工的工作效率，降低出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错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WLOHR+MS-UIGothic"/>
                <a:cs typeface="TWLOHR+MS-UIGothic"/>
              </a:rPr>
              <a:t>集成性原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代企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需要将各种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财务软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件、管理系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统进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行集成。因此，企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选择记账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方式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需考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其是否能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与其他系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缝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集成，以便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数据的共享和交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TWLOHR+MS-UIGothic"/>
                <a:cs typeface="TWLOH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SIFHFO+TLNQOF+MicrosoftYaHei-Bold"/>
                <a:cs typeface="SIFHFO+TLNQOF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27195" y="3354784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WLOHR+MS-UIGothic"/>
                <a:cs typeface="TWLOHR+MS-UIGothic"/>
              </a:rPr>
              <a:t>企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业记帐</a:t>
            </a:r>
            <a:r>
              <a:rPr sz="4200">
                <a:solidFill>
                  <a:srgbClr val="000000"/>
                </a:solidFill>
                <a:latin typeface="TWLOHR+MS-UIGothic"/>
                <a:cs typeface="TWLOHR+MS-UIGothic"/>
              </a:rPr>
              <a:t>的技巧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记录</a:t>
            </a:r>
            <a:r>
              <a:rPr sz="3000">
                <a:solidFill>
                  <a:srgbClr val="AF79DE"/>
                </a:solidFill>
                <a:latin typeface="TWLOHR+MS-UIGothic"/>
                <a:cs typeface="TWLOHR+MS-UIGothic"/>
              </a:rPr>
              <a:t>日常开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TWLOHR+MS-UIGothic"/>
                <a:cs typeface="TWLOHR+MS-UIGothic"/>
              </a:rPr>
              <a:t>分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类记录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详细记录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TWLOHR+MS-UIGothic"/>
                <a:cs typeface="TWLOHR+MS-UIGothic"/>
              </a:rPr>
              <a:t>定期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汇总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将日常开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按照不同的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类别进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，如交通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、餐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饮费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用品等，有助于分析支出情况。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于每笔支出，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应详细记录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日期、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、付款方式以及接收方等信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息，确保支出的真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性和准确性。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将日常开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汇总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，以便于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看一段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内的支出情况，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决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WLOHR+MS-UIGothic"/>
                <a:cs typeface="TWLOHR+MS-UIGothic"/>
              </a:rPr>
              <a:t>策提供数据支持。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https://d.book118.com/805241240233011113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TWLOHR+MS-UIGothic</vt:lpstr>
      <vt:lpstr>SimSun</vt:lpstr>
      <vt:lpstr>WQWLRW+KQBRDV+ArialMT</vt:lpstr>
      <vt:lpstr>Times New Roman</vt:lpstr>
      <vt:lpstr>SIFHFO+TLNQOF+MicrosoftYaHei-Bold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2024-09-20T12:51:23.982</cp:lastPrinted>
  <dcterms:created xsi:type="dcterms:W3CDTF">2024-09-20T04:51:24Z</dcterms:created>
  <dcterms:modified xsi:type="dcterms:W3CDTF">2024-09-20T04:51:25Z</dcterms:modified>
</cp:coreProperties>
</file>