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7C637B-4F6A-483E-873E-B3A3424B5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BA429-2EE0-4E73-A141-782D03338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6E893-674D-40AD-B38F-733264226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5CE0D-630E-4C4C-8716-08C1AA1C3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E0B90E-1A49-4F84-B756-3CBF5245F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C33D69-075D-40CD-A10C-06957ACAE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3A8DAC-2C88-44EF-9F01-0E2A8401A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D84D6-977D-4E61-B08B-3899D11B2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213D1-F43D-45EB-9D20-8CD4B932E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A900E-BF78-4D6A-B4E4-511223005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D3F53-A4FC-4C3A-B9BE-CA245263A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4130330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脐带护理ppt演讲稿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脐带护理的常见误区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脐带是母体与胎儿之间进行营养物质交换的通道，通过脐带，母体可以为胎儿提供氧气和营养物质。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营养供给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代谢废物排出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胎儿的呼吸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胎儿的代谢废物也会通过脐带传送到母体，再由母体排出体外。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在胎儿未出生前，脐带也是胎儿的呼吸通道。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脐带对胎儿的影响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脐带护理不当可能导致细菌感染，引发脐炎等疾病。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脐带周围的皮肤比较嫩，护理不当可能导致出血。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脐带周围的皮肤受到刺激或者过度拉扯，可能会导致疼痛。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脐带护理不当的后果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促进胎儿健康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良好的脐带护理可以保证营养物质和氧气的正常供给，有利于胎儿的生长和发育。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正确的脐带护理可以保持脐带的干燥和清洁，避免细菌感染。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保障母体健康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正确的脐带护理可以避免母体受到感染和其他相关疾病的影响。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脐带护理的重要性和意义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脐带护理的基本知识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脐带是胎儿在子宫内获取营养和氧气的通道，对胎儿的生长发育至关重要。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脐带还起到缓冲和保护胎儿的作用，能够减轻外界对胎儿的冲击。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脐带是连接胎儿和胎盘的管状结构，由两条动脉和一条静脉组成，负责输送氧气和营养物质以及排出废物。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脐带的构造和功能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保持脐带干燥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勤换尿布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注意异常情况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脐带护理的注意事项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789" r="127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634" r="1763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在给宝宝洗澡时，尽量避免将水溅到脐带上，洗完澡后及时用干燥的棉签轻轻擦干。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宝宝的脐带未脱落时，应避免触碰，以免引起感染。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在更换尿布时，尽量避免尿布摩擦脐带，如果发现尿布覆盖了脐带，应及时调整。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如果发现宝宝的脐带有红肿、渗血、异味等异常情况，应及时就医。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脐带护理的基本步骤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用温水轻轻擦拭宝宝的脐带周围皮肤，保持清洁干燥。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用碘伏或酒精棉签消毒宝宝的脐带及脐周皮肤，消毒时应从里向外螺旋式消毒。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消毒完成后，用干净的棉签轻轻擦干，然后给宝宝穿上尿布或尿不湿。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新生儿脐带护理方法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每天用温水轻轻擦拭宝宝脐带周围的皮肤，避免使用化学清洁剂。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保持脐带清洁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给宝宝穿宽松的棉质衣服，避免脐带受到摩擦和拉扯。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避免摩擦和拉扯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宝宝洗澡后，用干燥的毛巾轻轻吸干脐带周围的皮肤，确保脐带干燥。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保持干燥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避免使用刺激性消毒剂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避免使用刺激性强的消毒剂，以免对宝宝的皮肤造成伤害。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消毒前洗手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在进行消毒前，家长要确保双手已经彻底清洗干净。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使用医用酒精或碘伏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在宝宝脐带脱落前，每天用医用酒精或碘伏对脐带进行消毒，从脐带根部向外轻轻擦拭。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消毒护理方法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https://d.book118.com/805241303301011124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2024-09-29T02:34:39.449</cp:lastPrinted>
  <dcterms:created xsi:type="dcterms:W3CDTF">2024-09-28T18:34:39Z</dcterms:created>
  <dcterms:modified xsi:type="dcterms:W3CDTF">2024-09-28T18:34:41Z</dcterms:modified>
</cp:coreProperties>
</file>