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9D80B-CFA7-44F2-81A5-BDA475FA3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B0F55-CDAE-427E-8295-D79E699CF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A5C67-2BB5-43FA-92D8-17CA044D9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36312F-0C9A-431D-A28F-7E3C43C03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EAF2C3-8D7C-4E71-8A03-B0929C117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03BA93-D152-423A-8BBF-1A8103A3F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845A40-70C9-49F4-97EE-3EF347574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55BA03-F0D4-4AF7-A4D9-60EB3E41E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AD4BCF-D912-42D5-8073-4151D147B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A4C4E-D450-4CD3-B8F9-1B2E761D5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1DC75-D840-450D-B2FF-9E461AF3E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24422414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冬季施工钢筋绑扎与混凝土浇筑安全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冬季施工概述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钢筋绑扎安全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混凝土浇筑安全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安全管理与应急措施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冬季施工概述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625" r="246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冬季施工定义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在气温较低的冬季进行的施工活动，通常在连续5天日平均气温低于5°C或日最低气温低于-3°C时开始，直至连续5天日平均气温高于5°C或日最低气温高于-3°C时结束。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冬季施工特点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冬季施工受气温影响较大，材料性能、施工工艺和作业环境等方面与常温施工存在较大差异，需采取相应的技术和管理措施。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冬季施工的定义与特点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冬季施工时，气温较低，易导致材料脆化、硬化速度加快，作业难度增大，同时需采取防寒、防冻、防火等措施。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低温条件下，钢筋易产生冷脆现象，混凝土易出现受冻、开裂等问题，严重影响结构安全；同时，冬季施工时易产生安全隐患，对作业人员的生命安全构成威胁。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冬季施工的挑战与风险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在绑扎钢筋前，应清除钢筋表面的冰雪和污垢；钢筋焊接时应采取防雪、防风措施，减少热损失；钢筋加工和运输时应采取保温措施，防止钢筋受冻。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钢筋绑扎注意事项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混凝土浇筑前应清除模板和钢筋上的冰雪和污垢；混凝土搅拌时应适当延长搅拌时间，确保混凝土拌合物温度不低于10°C；混凝土浇筑后应及时覆盖保温材料，防止混凝土受冻。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混凝土浇筑注意事项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冬季施工的注意事项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钢筋绑扎安全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92" r="330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选择优质钢材，确保钢筋的强度、韧性和耐久性符合施工要求。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钢筋材料选择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钢筋应存放在干燥、通风良好的地方，避免潮湿、锈蚀和污染。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钢筋储存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钢筋材料的选择与储存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确保钢筋加工设备完好，定期进行维护和检修，防止设备故障导致安全事故。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操作人员应经过专业培训，熟悉钢筋加工流程和安全操作规程，避免违规操作。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钢筋加工的安全操作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钢筋加工操作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钢筋加工设备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钢筋绑扎的工艺流程与注意事项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钢筋绑扎工艺流程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按照施工图纸要求，合理安排钢筋绑扎顺序，确保施工顺利进行。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钢筋绑扎注意事项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注意钢筋间距、交叉点绑扎牢固，避免出现松动、移位等现象，同时注意操作人员的安全防护。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对已完成的钢筋绑扎进行质量检测，确保符合施工规范和设计要求。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质量检测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对合格的钢筋绑扎进行验收，并做好相关记录，为后续混凝土浇筑施工提供保障。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钢筋绑扎的质量检测与验收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https://d.book118.com/805244224141011120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2024-09-22T23:49:33.681</cp:lastPrinted>
  <dcterms:created xsi:type="dcterms:W3CDTF">2024-09-22T15:49:33Z</dcterms:created>
  <dcterms:modified xsi:type="dcterms:W3CDTF">2024-09-22T15:49:35Z</dcterms:modified>
</cp:coreProperties>
</file>