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F95E0-7AF0-41E1-BFED-EBC1B94A6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F3DCC-ACE3-4DD2-9374-450EB6CB6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5CB97-2F9A-44FE-B7E3-3EF293779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BE85A-156C-445C-8A8C-99F598FB6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68226-F321-4986-9D6B-59616268F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90E701-F3CA-42CE-94F6-7649EE719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1A9FFE-E692-4DC7-87F1-E21BCB416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BF7E2-8392-45EE-BB4E-4F221899B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73FBF-D50F-47A8-A5A4-46B82CAB6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407C0-39E9-4371-A150-1EA14C8CF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9CCE9-B4F3-4555-99CC-4EF713885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01200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顺产术后护理查房PPT\n## 1.顺产术后护理的重要性及基本概念\n### 1.1顺产术后护理对产妇康复的关键作用\n### 1.2顺产术后护理的基本概念与目标\n### 1.3顺产术后护理的实施方法与注意事项\n## 2.顺产术后护理的具体内容与流程\n### 2.1顺产术后护理的常规项目与措施\n### 2.2顺产术后护理的个性化方案与调整\n### 2.3顺产术后护理的评估与反馈机制\n## 3.顺产术后护理中常见问题与解决方法\n### 3.1顺产术后护理中常见的并发症与预防\n### 3.2顺产术后护理中患者的心理问题与干预\n### 3.3顺产术后护理中突发事件的应对与处理\n## 4.顺产术后护理的质量管理与持续改进\n### 4.1顺产术后护理的质量监控与标准制定\n### 4.2顺产术后护理的团队协作与沟通\n### 4.3顺产术后护理的持续改进与创新发展\n## 5.顺产术后护理的实战案例分析\n### 5.1顺产术后护理成功案例分析\n### 5.2顺产术后护理失败案例分析\n### 5.3从案例中学习的经验与教训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顺产术后护理查房PPT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顺产术后护理的重要性及基本概念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密切观察产妇的生命体征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定期检查产妇的伤口恢复情况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给予产妇合理的营养支持</a:t>
                </a:r>
                <a:endParaRPr/>
              </a:p>
            </p:txBody>
          </p:sp>
          <p:sp>
            <p:nvSpPr>
              <p:cNvPr id="1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促进产妇身体恢复</a:t>
                </a:r>
                <a:endParaRPr/>
              </a:p>
            </p:txBody>
          </p:sp>
        </p:grpSp>
        <p:grpSp>
          <p:nvGrpSpPr>
            <p:cNvPr id="18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及时发现并处理产妇的异常症状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指导产妇正确的哺乳姿势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定期检查产妇的子宫恢复情况</a:t>
                </a:r>
                <a:endParaRPr/>
              </a:p>
            </p:txBody>
          </p:sp>
          <p:sp>
            <p:nvSpPr>
              <p:cNvPr id="1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</a:t>
                </a:r>
                <a:endParaRPr/>
              </a:p>
            </p:txBody>
          </p:sp>
        </p:grpSp>
        <p:grpSp>
          <p:nvGrpSpPr>
            <p:cNvPr id="18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关注产妇的心理需求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提供心理疏导和支持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帮助他们建立自信，尽快适应母亲角色</a:t>
                </a:r>
                <a:endParaRPr/>
              </a:p>
            </p:txBody>
          </p:sp>
          <p:sp>
            <p:nvSpPr>
              <p:cNvPr id="18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心理健康支持</a:t>
                </a:r>
                <a:endParaRPr/>
              </a:p>
            </p:txBody>
          </p:sp>
        </p:grpSp>
      </p:grpSp>
      <p:pic>
        <p:nvPicPr>
          <p:cNvPr id="19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顺产术后护理对产妇康复的关键作用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基本概念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顺产术后护理是指在顺产手术后，对产妇进行的一系列护理措施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旨在促进产妇的身体康复，预防并发症，保障母婴健康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尽快恢复产妇的生理功能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帮助产妇建立良好的心理状态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为产妇提供科学的育儿指导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顺产术后护理的基本概念与目标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顺产术后护理的实施方法与注意事项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建立健全的护理制度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配备专业的护理团队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落实护理措施，密切观察产妇的病情变化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严格遵守护理操作规程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注重产妇的隐私保护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保持护理记录的完整性和准确性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及时与产妇及家属沟通，建立良好的护患关系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顺产术后护理的具体内容与流程</a:t>
            </a:r>
            <a:endParaRPr/>
          </a:p>
        </p:txBody>
      </p:sp>
      <p:sp>
        <p:nvSpPr>
          <p:cNvPr id="22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生命体征监测</a:t>
                </a:r>
                <a:endParaRPr/>
              </a:p>
            </p:txBody>
          </p:sp>
          <p:sp>
            <p:nvSpPr>
              <p:cNvPr id="23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密切观察产妇的血压、心率、呼吸等生命体征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定期测量产妇的体温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发现异常情况及时处理并报告</a:t>
                </a:r>
                <a:endParaRPr/>
              </a:p>
            </p:txBody>
          </p:sp>
        </p:grpSp>
        <p:grpSp>
          <p:nvGrpSpPr>
            <p:cNvPr id="23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</p:txBody>
          </p:sp>
          <p:sp>
            <p:nvSpPr>
              <p:cNvPr id="24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定期检查产妇的伤口愈合情况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保持伤口清洁干燥，防止感染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给予产妇适量的止痛药物，减轻疼痛</a:t>
                </a:r>
                <a:endParaRPr/>
              </a:p>
            </p:txBody>
          </p:sp>
        </p:grpSp>
        <p:grpSp>
          <p:nvGrpSpPr>
            <p:cNvPr id="24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乳腺护理</a:t>
                </a:r>
                <a:endParaRPr/>
              </a:p>
            </p:txBody>
          </p:sp>
          <p:sp>
            <p:nvSpPr>
              <p:cNvPr id="24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指导产妇正确的哺乳姿势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预防乳腺炎的发生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提供乳腺护理知识，帮助产妇建立自信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顺产术后护理的常规项目与措施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根据产妇的体质和病情制定个性化护理方案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针对产妇的体质，制定合理的营养补充计划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针对产妇的病情，制定个性化的康复锻炼计划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针对产妇的心理需求，提供心理疏导和支持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根据产妇的恢复情况调整护理方案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定期评估产妇的康复进度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根据评估结果调整护理措施，确保护理效果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及时与产妇及家属沟通，告知恢复情况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顺产术后护理的个性化方案与调整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顺产术后护理的评估与反馈机制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定期对产妇的生命体征、伤口恢复、乳腺状况等进行评估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评估产妇的心理状况和育儿知识水平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分析护理措施的效果，为后续护理提供依据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反馈机制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将评估结果及时反馈给产妇及家属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根据反馈结果调整护理方案，提高护理质量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建立良好的沟通机制，确保信息传递的畅通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顺产术后护理中常见问题与解决方法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产后出血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密切观察产妇的阴道出血情况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发现出血及时处理，如使用止血药物、输血等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预防措施：做好产前的风险评估，制定合理的分娩计划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子宫脱垂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注意观察产妇的腹部下坠感和排尿困难等症状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给予产妇盆底肌肉锻炼的指导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预防措施：加强产后盆底肌肉的康复训练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乳腺炎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指导产妇正确的哺乳姿势和乳房护理方法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提供乳腺护理知识，帮助产妇建立自信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预防措施：保持乳腺通畅，避免乳汁淤积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顺产术后护理中常见的并发症与预防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https://d.book118.com/805301200120011111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顺产术后护理查房PPT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2024-09-17T02:01:34.848</cp:lastPrinted>
  <dcterms:created xsi:type="dcterms:W3CDTF">2024-09-16T18:01:34Z</dcterms:created>
  <dcterms:modified xsi:type="dcterms:W3CDTF">2024-09-16T18:01:36Z</dcterms:modified>
</cp:coreProperties>
</file>