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41F465-D43F-4781-8068-173504A4C59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E6F8B-4BA6-4905-B641-1387FA44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D82DD-596C-4A13-A58C-C01E9E9A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33E33-9AEB-48D8-8CAA-98B22ABB4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A6F23-29C4-48E0-8F0D-CFC441032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658A5-0CCC-4FB4-A0F4-A4751160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67086-3E34-4AA1-9E0A-34D9266E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F9B9C-C2CB-4734-B0E9-B6E0E9D3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364D4-A1A1-459D-9A32-4404BB6F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57471-056E-42AC-B73E-3873846E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5635D-8D74-4081-9E4F-550A7237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69157-5347-454F-8DD4-8FBDE3B6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E2E958-925E-41EA-9B5D-1AA9411B06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3BA742-9A8A-4C4F-983A-AA92A24F03E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1222020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死亡病例讨论查房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病例简介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医院查房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临床实践经验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医疗质量管理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传染病控制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病例简介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病例背景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病患是一名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50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岁女性，原因是持续胸痛和呼吸困难入院。主要症状为胸闷、心悸，体征为心率加快、呼吸困难。入院时被怀疑为急性冠状动脉综合征，开始接受心电图监测和药物治疗。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诊断困难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临床病例讨论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A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认为是心源性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B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认为是肺部问题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不同科室意见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心血管科认为需要心脏手术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呼吸内科建议进一步检查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医院查房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医院查房是医生每天对患者进行的重要环节，目的是及时掌握患者病情变化，调整治疗方案，并进行医患沟通。医生在查房过程中需要关注患者体征、药物使用情况，以及医嘱执行情况。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住院医生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负责日常查房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执行主治医生指示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护士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执行医嘱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照顾患者生活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实习生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协助医生工作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学习临床知识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医生角色分工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主治医生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负责制定诊疗计划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协调其他医护人员工作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病例讨论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病例讨论是医生在查房中对患者病情进行深入分析和讨论的过程，通过病例讨论可以更好地制定诊疗方案，提高医疗质量。医生需要重点关注患者病情变化、治疗效果和并发症情况，及时调整诊疗方案。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8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随访安排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在病人出院后，医生需要安排随访工作，包括定期随访患者病情、出院计划的执行情况等。此时需要与家属进行有效交流，提供术后指导，确保患者康复进展正常。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随访安排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电话随访时间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复诊安排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病情告知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详细解释病情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指导日常护理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出院计划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药物使用方法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医患关系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医患关系是医疗工作中的重要环节，医生需要了解患者的心理状况，通过沟通技巧建立良好的医患关系。在面对挑战时，医生需要保持耐心、理解患者需求，积极面对各种医患沟通问题。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患者心理状况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8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08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409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410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41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焦虑情绪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耐心倾听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情绪疏导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不良情绪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认真对待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传递希望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医生沟通技巧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42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2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4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46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447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448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44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重视患者诉求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理解患者需求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清晰解释医嘱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引导患者理解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治疗协调困难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多方沟通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制定统一治疗方案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患者态度问题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尊重患者选择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引导患者积极治疗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遇到挑战的情况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家属抵触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考虑家属需求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https://d.book118.com/805301222020011130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死亡病例讨论查房</vt:lpstr>
      <vt:lpstr>目录</vt:lpstr>
      <vt:lpstr>第一章 病例简介</vt:lpstr>
      <vt:lpstr> </vt:lpstr>
      <vt:lpstr>诊断困难</vt:lpstr>
      <vt:lpstr>第2章 医院查房</vt:lpstr>
      <vt:lpstr> </vt:lpstr>
      <vt:lpstr>医生角色分工</vt:lpstr>
      <vt:lpstr>病例讨论</vt:lpstr>
      <vt:lpstr> </vt:lpstr>
      <vt:lpstr>出院计划</vt:lpstr>
      <vt:lpstr> </vt:lpstr>
      <vt:lpstr>患者心理状况</vt:lpstr>
      <vt:lpstr>医生沟通技巧</vt:lpstr>
      <vt:lpstr>遇到挑战的情况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2024-09-29T16:25:46.006</cp:lastPrinted>
  <dcterms:created xsi:type="dcterms:W3CDTF">2024-09-29T08:25:46Z</dcterms:created>
  <dcterms:modified xsi:type="dcterms:W3CDTF">2024-09-29T08:25:48Z</dcterms:modified>
</cp:coreProperties>
</file>