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81456-0F9E-456B-8236-07CA55FD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B1879-B152-499C-8A1D-24ACF7CE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0891-C52D-4691-A76F-576B364D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CCD4F-52D1-4CD0-B8A7-44AED393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024FA-11AA-4D5C-83FB-BFB1A15C0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BF864-3733-49B8-90DF-1D976EC49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BC1C2-4D04-4761-A7D5-CB037002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D9AA2-F017-4697-945E-60645DCA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5BC00-20BC-4321-82A2-32BC626D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2B44E-1612-4678-98AD-913F1D497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C1B0C-2B33-46C2-BC36-F4B5CC1F4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1322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学立法高中政治统编版必修三\n## 1.科学立法的概念与意义\n### 1.1什么是科学立法及其基本原则\n### 1.2科学立法在法治建设中的重要性\n### 1.3科学立法与民主立法、依法立法的关系\n## 2.科学立法的程序与方法\n### 2.1科学立法的基本程序及其关键环节\n### 2.2运用现代科技手段提高立法质量\n### 2.3科学立法与立法论证、立法评估的关系\n## 3.科学立法与高中政治教育\n### 3.1科学立法在高中政治教育中的体现\n### 3.2通过高中政治教育培养科学立法意识\n### 3.3科学立法与高中生社会责任感的培养\n## 4.科学立法的实践案例分析\n### 4.1国内外科学立法成功案例分析\n### 4.2科学立法在高中政治教学中的案例运用\n### 4.3案例分析在提高科学立法能力中的作用\n## 5.科学立法的未来发展趋势\n### 5.1科学立法面临的挑战与机遇\n### 5.2未来科学立法的发展趋势与展望\n### 5.3高中生在科学立法未来发展中的角色与担当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科学立法高中政治统编版必修三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科学立法的概念与意义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科学立法的定义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为指导的立法活动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立法质量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科学立法的基本原则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：充分听取各方意见，反映人民意志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：遵循宪法和法律，维护国家法制统一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：紧密结合实际，解决社会问题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：预见未来发展，指导社会实践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科学立法与立法理念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对立法实践具有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规范作用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什么是科学立法及其基本原则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科学立法是法治建设的基础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</a:t>
                </a:r>
                <a:endParaRPr/>
              </a:p>
            </p:txBody>
          </p:sp>
        </p:grpSp>
        <p:grpSp>
          <p:nvGrpSpPr>
            <p:cNvPr id="1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科学立法对法治建设的推动作用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良法善治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法治宣传教育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科学立法在法治建设中的现实意义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解决社会矛盾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</p:txBody>
          </p:sp>
        </p:grpSp>
      </p:grpSp>
      <p:pic>
        <p:nvPicPr>
          <p:cNvPr id="1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科学立法在法治建设中的重要性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科学立法与民主立法、依法立法的关系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科学立法与民主立法的关系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相辅相成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：科学立法为民主立法提供理论指导，民主立法为科学立法提供实践基础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立法民主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立法科学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科学立法与依法立法的关系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：科学立法遵循法律规定，依法立法体现科学原则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法治统一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法治体系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科学立法的程序与方法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科学立法的基本程序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：确定立法目标和立法项目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立法起草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：拟定法律草案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立法审议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：对法律草案进行审议和修改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立法通过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：表决和通过法律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立法公布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：公布法律，实施法律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科学立法的关键环节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立法调研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：深入了解实际情况，收集意见和建议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：评估立法的必要性和可行性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：对法律实施效果进行监督和评价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科学立法的基本程序及其关键环节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现代科技手段在立法调研中的应用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技术收集数据和信息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方式进行实地调查</a:t>
                </a:r>
                <a:endParaRPr/>
              </a:p>
            </p:txBody>
          </p:sp>
          <p:sp>
            <p:nvSpPr>
              <p:cNvPr id="2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现代科技手段在立法论证中的应用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进行立法评估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虚拟仿真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技术模拟法律实施效果</a:t>
                </a:r>
                <a:endParaRPr/>
              </a:p>
            </p:txBody>
          </p:sp>
          <p:sp>
            <p:nvSpPr>
              <p:cNvPr id="2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现代科技手段在立法评估中的应用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技术监测法律实施情况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技术对立法效果进行评价</a:t>
                </a:r>
                <a:endParaRPr/>
              </a:p>
            </p:txBody>
          </p:sp>
          <p:sp>
            <p:nvSpPr>
              <p:cNvPr id="2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运用现代科技手段提高立法质量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科学立法与立法论证、立法评估的关系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科学立法与立法论证的关系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相互依赖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：科学立法需要立法论证提供理论支持，立法论证需要科学立法提供实践依据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立法民主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科学立法与立法评估的关系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：科学立法需要立法评估提供实施效果反馈，立法评估需要科学立法提供评价标准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立法效果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科学立法与高中政治教育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高中政治教育中的科学立法内容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立法原则和立法程序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立法调研和立法论证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立法评估和立法监督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高中政治教育中科学立法的培养目标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科学立法能力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依法办事能力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科学立法在高中政治教育中的体现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https://d.book118.com/805301322044011112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科学立法高中政治统编版必修三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2024-09-18T11:01:32.706</cp:lastPrinted>
  <dcterms:created xsi:type="dcterms:W3CDTF">2024-09-18T03:01:32Z</dcterms:created>
  <dcterms:modified xsi:type="dcterms:W3CDTF">2024-09-18T03:01:34Z</dcterms:modified>
</cp:coreProperties>
</file>