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D493D-F42D-46B9-A089-E51763129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934D6-0C10-4483-8FA6-3635841F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F8F1C-C395-490D-8151-8152713D9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8E7BB-9E02-47CE-A7B7-AD0C04B68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64795-1B51-48AD-A67D-77B185A08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49C27-EF7E-4DE8-87B9-DAB3E116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F4FC02-B2F4-46C1-BE65-4ECC5139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70468-81E2-41E3-A0AE-129022E9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A35FA-B1E5-47E4-9612-704EEA10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A5070-B97E-4683-8424-EF5A4C481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FED8B-6E6A-4E09-8B17-D6C5AC93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02120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生活中的变量关系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变量关系的定义与特性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变量关系在生活中的应用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如何理解和分析变量关系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如何利用变量关系解决问题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生活中的变量关系案例分析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变量关系的定义与特性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描述两个或多个变量之间相互影响和依赖的关系。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在一定条件下可以取不同数值的量，通常用符号表示，如x、y等。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描述变量之间如何相互关联和影响，可以是直接或间接的关联。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变量关系的定义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变量关系不是固定不变的，而是随着时间和条件的变化而变化。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变量关系可以很复杂，涉及多个因素和变量之间的相互作用。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通过研究变量关系，可以预测未来或未知情境下的变量状态。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可预测性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变量关系的特性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气温与穿衣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气温的高低会影响人们穿衣的选择，形成一种变量关系。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收入与消费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人们的收入水平会影响其消费习惯和消费水平，形成一种变量关系。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学习成绩与学习方法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学生的学习成绩与其所采用的学习方法有关，形成一种变量关系。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生活中的变量关系实例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变量关系在生活中的应用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经济学中变量关系的应用广泛，涉及供需关系、市场价格、生产成本等多个方面。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经济学中，变量关系主要体现在供需关系、市场价格和生产成本等方面。供需关系决定了商品和服务的价格，市场价格则随着供需变化而波动。此外，生产成本也是经济学中重要的变量关系，它涉及到企业的利润和经营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经济学中的变量关系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物理学中的变量关系主要表现在力、热、光、电等方面，这些关系描述了物质的基本性质和运动规律。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变量关系是描述物质基本性质和运动规律的基础。例如，牛顿第二定律描述了力与加速度之间的关系，热力学第一定律解释了能量转换和守恒的规律，光的折射定律则描述了光在不同介质间传播时的变化规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物理学中的变量关系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生物学中的变量关系主要涉及生物种群、生态系统和生物圈等，这些关系揭示了生物之间的相互依存和影响。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学中，变量关系主要体现在生物种群、生态系统和生物圈等方面。生物种群内部的数量、分布和繁殖等特征，以及种群之间的相互竞争、捕食和共生等关系，共同构成了生态系统中的复杂关系。此外，生物圈中的碳循环、水循环和营养循环等也是重要的变量关系，它们维持着地球生态平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生物学中的变量关系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生活中的其他变量关系实例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生活中还有很多其他变量关系的实例，如健康状况与生活习惯、社交网络与心理健康等。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上述领域外，生活中还有很多其他变量关系的实例。例如，健康状况与生活习惯之间存在密切的关系，良好的生活习惯有助于保持身体健康；社交网络与心理健康也有关联，良好的社交关系对心理健康有积极的影响。此外，职业发展与个人兴趣、学习效率与学习方法等也是生活中常见的变量关系实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如何理解和分析变量关系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描述两个变量之间成比例变化的关系，通常用直线方程表示。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描述两个变量之间不成比例变化的关系，通常用曲线或非线性方程表示。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描述一个变量随另一个变量变化的关系，通常用函数表达式表示。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理解变量关系的数学模型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柱状图和条形图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用于展示分类数据或比较不同类别的数据，通过观察柱子的高度或条形的长度判断变量之间的关系。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用于展示两个变量之间的关系，通过观察散点分布和趋势判断变量之间的关系。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用于展示时间序列数据或多个变量的变化趋势，通过观察折线的走向和变化判断变量之间的关系。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分析变量关系的图表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https://d.book118.com/805302120211011104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2024-09-14T08:40:13.112</cp:lastPrinted>
  <dcterms:created xsi:type="dcterms:W3CDTF">2024-09-14T00:40:13Z</dcterms:created>
  <dcterms:modified xsi:type="dcterms:W3CDTF">2024-09-14T00:40:15Z</dcterms:modified>
</cp:coreProperties>
</file>