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67B85-A807-4D40-8E04-735B26930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521F2-C364-4BDB-8120-CA9325986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DA598-434A-4A18-83B3-278AC8DEC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CCBC6-0BA0-4ADA-A26E-8F64B9BFB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5FB977-B6CB-42C6-A920-765A7A30D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17E82A-CC06-4244-B7E9-248D8D0E4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8FE9CB-1375-4214-A8B8-18DF67807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16B07-FAD4-43D2-9B14-371C99F4B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BE7A0F-A99A-46C3-87E8-9F9968640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6FA9F-BD37-4FF8-B242-A7C704C8D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791CB-D4E9-4434-8DE2-D9F15E2D5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30310320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团员培训会活动总结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经验教训总结与改进措施建议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宣传推广与社会影响分析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总结回顾与展望未来计划安排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团队是一个组织的核心，团队成员的素质和能力对于团队的发展至关重要。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团队建设的重要性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培训内容与形式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通过对团队成员的培训需求进行分析，发现存在一些共性和个性的问题，需要有针对性的解决方案。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根据需求分析结果，制定相应的培训内容和形式，包括讲座、案例分析、角色扮演等。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团员培训会背景介绍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通过培训，提高团员的素质和能力，增强团队凝聚力和执行力。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提高团员素质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通过培训，解决团队中存在的问题和不足，促进团队的发展和进步。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促进团队发展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通过培训，提高团员的绩效和贡献，进而提升组织的整体绩效。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提升组织绩效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本次培训会参与人员为团队成员，包括项目经理、开发人员、测试人员等。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本次培训会由人力资源部门负责组织，各部门负责人协助实施。培训过程中，采用分组讨论的形式，每个小组由不同部门的成员组成，以便于交流和讨论。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参与人员及组织结构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活动内容与安排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698" b="6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477" b="5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33" b="29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团员入团誓词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重温入团誓词，激发团员荣誉感和责任感。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团组织基础知识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介绍团组织的基本知识，包括团的发展历程、组织结构、职能作用等。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团的工作任务与目标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明确团的工作任务和目标，包括组织青年、引导青年、服务青年等。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确定培训的具体时间安排，包括培训的起止时间、每天的培训时长等。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选择合适的培训地点，确保场地设施完备、环境良好，能够满足培训需求。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培训时间与地点安排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37" b="143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采用多种培训方式，如讲座、案例分析、小组讨论等，以增强培训效果。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设计合理的培训流程，包括开场、主体内容讲解、互动环节、总结等环节，确保培训有序进行。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培训方式与流程设计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流程设计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培训效果评估与反馈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通过设计问卷，收集参训人员对培训内容、方式、效果等方面的意见和建议。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对参训人员进行考试或测评，了解他们对培训内容的掌握程度。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考试测评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通过观察参训人员在实践活动中的表现，评估培训效果。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实际操作评估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培训效果评估方法介绍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问题诊断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找出培训中存在的问题和不足，分析原因，提出改进措施。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对收集到的数据进行整理和分析，了解培训效果的总体情况。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效果比较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将本次培训效果与以往培训或其他类似培训进行比较，找出优势和不足。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708" r="19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培训效果评估结果分析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通过问卷、访谈等方式收集参训人员的反馈意见。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反馈意见收集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对收集到的反馈意见进行整理和归纳，找出共性和个性问题。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意见整理归纳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针对反馈意见中的问题，制定相应的处理措施，并及时回应参训人员，改进培训工作。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意见处理与回应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参训人员反馈意见收集与处理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https://d.book118.com/805303103203011104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2024-09-14T07:36:07.281</cp:lastPrinted>
  <dcterms:created xsi:type="dcterms:W3CDTF">2024-09-13T23:36:07Z</dcterms:created>
  <dcterms:modified xsi:type="dcterms:W3CDTF">2024-09-13T23:36:09Z</dcterms:modified>
</cp:coreProperties>
</file>