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9724F-64DD-4967-AE4E-A75DD402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FA626-3B01-4D99-A525-8E8FF2CE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504E5-2089-4177-BDAC-5584DF18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AEBFF-24F5-4E56-82C6-DCF31E91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2E78A-295F-45A4-A6A1-73E83B023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E407C-E36A-45D8-B1DE-412728C67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85004-4A75-40FF-9BC4-BF3EEF844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99AF1-9639-473A-B278-E96A6349D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02161-929C-400E-A3D0-A8049C4E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602F7-3C63-47D7-A844-0DF9B3F6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EE2D9-8FE4-4DBD-BC4D-5BA8EF055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3201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单招考试培训高效学习方法大揭秘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高效学习方法之时间管理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高效学习方法之记忆技巧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高效学习方法之阅读技巧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高效学习方法之应试策略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79" r="957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单招考试对于很多学生来说是人生的重要转折点，通过高效学习方法提高考试成绩，可以增加进入理想学校的机会。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随着教育改革的深入，单招考试的形式和内容也在不断变化，需要学生们掌握更加高效的学习方法来应对。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提升考试成绩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适应考试改革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74" b="178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高效学习方法可以帮助学生更快地掌握知识，提高学习效率，从而节省时间和精力。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通过高效学习方法，学生可以更好地感受到学习的进步和成果，进而增强学习动力，形成良性循环。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高效学习方法不仅适用于单招考试，还有助于培养学生的自主学习能力，为未来的学习和工作打下坚实基础。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单招考试是指由高等职业院校在高考前组织的招生考试，主要面向中等职业学校、技工学校、职业高中的毕业生，以及具有同等学力的考生。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单招考试旨在选拔具有专业特长和创新潜质的优秀学生，进入高等职业院校接受专业教育，培养高素质的技术技能人才。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单招考试一般包括文化素质测试和职业技能测试两部分。文化素质测试主要考查考生的语文、数学、英语等基础知识，职业技能测试则是考查考生所报考专业的相关技能和知识。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单招考试的难度相对较低，但涉及的专业知识和技能较为广泛。对于没有接受过相关专业教育的考生来说，需要花费一定的时间和精力进行备考。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6" r="23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单招考试的科目和难度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一般建议考生提前3-6个月开始备考，制定详细的复习计划，合理分配时间和精力。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了解考试大纲和考试要求，明确复习方向和重点。其次要注重基础知识的巩固和拓展，加强专业知识和技能的学习和训练。同时要注重模拟考试和真题训练，提高应试能力和心理素质。最后要保持积极的心态和良好的生活习惯，保证充足的睡眠和饮食营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备考时间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单招考试的备考时间和策略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高效学习方法之时间管理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根据单招考试的要求，明确自己的学习目标，包括需要掌握的知识点和技能。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根据学习目标，制定详细的学习计划，包括每天、每周、每月的学习任务和时间安排。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根据学习进度和反馈，及时调整学习计划，确保学习计划的合理性和有效性。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分配学习任务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将学习任务分解为小的、可完成的部分，每天完成一部分，避免一次性学习过多内容导致效果不佳。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根据学习任务的紧急程度和重要性，对学习任务进行优先级排序，优先完成重要且紧急的任务。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分配学习时间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根据学习计划的安排，合理分配每天的学习时间，确保有足够的时间用于学习和复习。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分配学习时间和任务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51" b="1525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减少时间浪费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避免在学习过程中分心、闲聊、玩手机等行为，减少不必要的时间浪费。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意识到拖延症的危害，积极采取措施克服拖延症，如设定明确的目标、制定详细的学习计划、寻求他人的监督和帮助等。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采用一些提高学习效率的方法，如番茄工作法、时间分块法等，提高学习时的专注度和效率。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避免时间浪费和拖延症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高效学习方法之记忆技巧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图像记忆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将抽象的文字信息转化为具体的图像，提高记忆效率。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关联记忆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将新知识与已知事物进行关联，形成容易记忆的联想。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故事记忆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将知识点串联成有趣的故事，增强记忆趣味性。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联想记忆法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https://d.book118.com/805303201201011110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2024-09-15T19:35:54.366</cp:lastPrinted>
  <dcterms:created xsi:type="dcterms:W3CDTF">2024-09-15T11:35:54Z</dcterms:created>
  <dcterms:modified xsi:type="dcterms:W3CDTF">2024-09-15T11:35:56Z</dcterms:modified>
</cp:coreProperties>
</file>