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29450-8A29-49AB-AC41-B33A1293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75435-89D4-4B2B-8DC3-2AE3F4C75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0D030-AE04-418B-9103-F9EE3F84F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EEC5F-A86C-4352-A277-681524B39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847F7-66AD-4D73-A1D4-30F2019C2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BE7CF-DCE9-4DD1-9843-AC45317DE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1B731-9D7C-465D-9716-20596A00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9E4FB-0596-4F01-A8D0-2C7F8C3D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1A0BF-7AF4-43BD-8721-D5B68CC8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53E8A-3882-4597-A87B-A7AA00C21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76746-7BEA-4C54-959E-500DE5295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0321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青霉素休克护理PPT\n## 1.青霉素休克概述及病因\n### 1.1青霉素休克的定义与症状\n### 1.2青霉素休克的发病机制\n### 1.3青霉素休克的危险因素\n## 2.青霉素休克的发生与发展\n### 2.1青霉素休克的早期征兆\n### 2.2青霉素休克的临床表现\n### 2.3青霉素休克的病程进展\n## 3.青霉素休克的诊断与评估\n### 3.1青霉素休克的诊断标准\n### 3.2青霉素休克的实验室检查\n### 3.3青霉素休克的影像学检查\n## 4.青霉素休克的治疗与护理\n### 4.1青霉素休克的药物治疗\n### 4.2青霉素休克的护理措施\n### 4.3青霉素休克的康复治疗\n## 5.青霉素休克的预防与健康管理\n### 5.1青霉素休克的预防策略\n### 5.2青霉素休克的高危人群管理\n### 5.3青霉素休克的健康教育\n## 6.青霉素休克护理的案例分析与讨论\n### 6.1青霉素休克护理的成功案例\n### 6.2青霉素休克护理的失败案例\n### 6.3青霉素休克护理的经验与教训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青霉素休克护理PPT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青霉素休克概述及病因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青霉素休克是指在注射青霉素后，出现严重的过敏反应，导致循环衰竭和休克的一种严重并发症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过敏反应表现为皮疹、荨麻疹、发热等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循环衰竭表现为血压下降、脉搏细弱、尿量减少等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休克表现为意识模糊、皮肤苍白、四肢厥冷等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青霉素休克的发生率较低，但后果严重，需要及时救治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青霉素休克的发生率约为1%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青霉素休克的病死率较高，达到20%以上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青霉素休克的定义与症状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青霉素休克的发生与青霉素的过敏原有关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青霉素的过敏原主要包括青霉素本身、青霉素的降解产物和青霉素的聚合物等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过敏原进入机体后，刺激免疫系统产生抗体，导致过敏反应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青霉素休克的发生与免疫系统的异常反应有关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免疫系统对青霉素过敏原的识别和清除能力减弱，导致过敏反应加重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免疫系统产生过多的抗体，引起血管扩张和通透性增加，导致循环衰竭和休克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青霉素休克的发病机制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青霉素过敏史：曾经对青霉素过敏的人更容易发生青霉素休克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对青霉素过敏的人应避免使用青霉素类药物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对青霉素过敏的人在使用青霉素类药物前需要进行皮试</a:t>
                </a:r>
                <a:endParaRPr/>
              </a:p>
            </p:txBody>
          </p:sp>
        </p:grpSp>
        <p:grpSp>
          <p:nvGrpSpPr>
            <p:cNvPr id="24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遗传因素：有青霉素休克家族史的人更容易发生青霉素休克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有青霉素休克家族史的人在使用青霉素类药物前应告知医生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有青霉素休克家族史的人在使用青霉素类药物时应密切观察病情</a:t>
                </a:r>
                <a:endParaRPr/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年龄因素：儿童和老年人更容易发生青霉素休克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儿童和老年人的免疫系统发育不完善，对青霉素过敏原的识别和清除能力较弱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儿童和老年人的肾脏功能和肝脏功能较差，对青霉素的代谢和排泄能力较弱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青霉素休克的危险因素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青霉素休克的发生与发展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出现皮疹、荨麻疹、发热等过敏反应症状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皮疹表现为红色丘疹、瘙痒等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荨麻疹表现为皮肤红肿、瘙痒等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发热表现为体温升高、寒战等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出现呼吸急促、气喘等呼吸道症状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呼吸急促表现为呼吸频率加快、呼吸困难等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气喘表现为喘息、哮鸣等</a:t>
                </a:r>
                <a:endParaRPr/>
              </a:p>
            </p:txBody>
          </p:sp>
          <p:pic>
            <p:nvPicPr>
              <p:cNvPr id="26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出现恶心、呕吐、腹泻等消化道症状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恶心表现为胃部不适、呕吐等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呕吐表现为胃内容物反流、恶心等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腹泻表现为大便次数增多、水样便等</a:t>
                </a:r>
                <a:endParaRPr/>
              </a:p>
            </p:txBody>
          </p:sp>
          <p:pic>
            <p:nvPicPr>
              <p:cNvPr id="26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青霉素休克的早期征兆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血压下降表现为血压低于正常范围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脉搏细弱表现为脉搏弱、无力等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尿量减少表现为尿量减少、尿液浓缩等</a:t>
                </a:r>
                <a:endParaRPr/>
              </a:p>
            </p:txBody>
          </p:sp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循环系统表现：血压下降、脉搏细弱、尿量减少等</a:t>
                </a:r>
                <a:endParaRPr/>
              </a:p>
            </p:txBody>
          </p:sp>
        </p:grpSp>
        <p:grpSp>
          <p:nvGrpSpPr>
            <p:cNvPr id="27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意识模糊表现为反应迟钝、意识不清等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烦躁不安表现为情绪波动、烦躁等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抽搐表现为肌肉抽搐、僵直等</a:t>
                </a:r>
                <a:endParaRPr/>
              </a:p>
            </p:txBody>
          </p:sp>
          <p:sp>
            <p:nvSpPr>
              <p:cNvPr id="2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神经系统表现：意识模糊、烦躁不安、抽搐等</a:t>
                </a:r>
                <a:endParaRPr/>
              </a:p>
            </p:txBody>
          </p:sp>
        </p:grpSp>
        <p:grpSp>
          <p:nvGrpSpPr>
            <p:cNvPr id="27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白细胞升高表现为白细胞数量增多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血小板减少表现为血小板数量减少</a:t>
                </a:r>
                <a:endParaRPr/>
              </a:p>
            </p:txBody>
          </p:sp>
          <p:sp>
            <p:nvSpPr>
              <p:cNvPr id="2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血液系统表现：白细胞升高、血小板减少等</a:t>
                </a:r>
                <a:endParaRPr/>
              </a:p>
            </p:txBody>
          </p:sp>
        </p:grpSp>
      </p:grpSp>
      <p:pic>
        <p:nvPicPr>
          <p:cNvPr id="28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青霉素休克的临床表现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青霉素休克的病程进展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9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9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青霉素休克的发生发展过程较快，一般在用药后几分钟到几小时内出现症状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及时发现并处理青霉素休克至关重要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青霉素休克的救治需要争分夺秒</a:t>
                </a:r>
                <a:endParaRPr/>
              </a:p>
            </p:txBody>
          </p:sp>
          <p:sp>
            <p:nvSpPr>
              <p:cNvPr id="29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9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9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青霉素休克的病情凶险，病死率较高，需要密切观察病情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青霉素休克的病死率可达20%以上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青霉素休克的救治需要严密监测生命体征和病情变化</a:t>
                </a:r>
                <a:endParaRPr/>
              </a:p>
            </p:txBody>
          </p:sp>
          <p:sp>
            <p:nvSpPr>
              <p:cNvPr id="29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青霉素休克的诊断与评估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根据病史和临床表现，出现青霉素过敏反应和循环衰竭等症状即可诊断为青霉素休克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青霉素过敏反应表现为皮疹、荨麻疹、发热等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循环衰竭表现为血压下降、脉搏细弱、尿量减少等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青霉素休克的诊断需要排除其他原因引起的休克，如感染性休克、过敏性休克等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感染性休克表现为感染引起的循环衰竭和休克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过敏性休克表现为其他过敏原引起的循环衰竭和休克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青霉素休克的诊断标准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白细胞升高表现为白细胞数量增多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血小板减少表现为血小板数量减少</a:t>
                </a:r>
                <a:endParaRPr/>
              </a:p>
            </p:txBody>
          </p:sp>
          <p:sp>
            <p:nvSpPr>
              <p:cNvPr id="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血常规检查：白细胞升高、血小板减少等</a:t>
                </a:r>
                <a:endParaRPr/>
              </a:p>
            </p:txBody>
          </p:sp>
        </p:grpSp>
        <p:grpSp>
          <p:nvGrpSpPr>
            <p:cNvPr id="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凝血时间延长表现为血液凝固时间延长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纤维蛋白原降低表现为纤维蛋白原含量减少</a:t>
                </a:r>
                <a:endParaRPr/>
              </a:p>
            </p:txBody>
          </p:sp>
          <p:sp>
            <p:nvSpPr>
              <p:cNvPr id="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凝血功能检查：凝血时间延长、纤维蛋白原降低等</a:t>
                </a:r>
                <a:endParaRPr/>
              </a:p>
            </p:txBody>
          </p:sp>
        </p:grpSp>
        <p:grpSp>
          <p:nvGrpSpPr>
            <p:cNvPr id="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肝功能异常表现为肝酶升高、黄疸等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肾功能异常表现为肾功能不全、尿毒症等</a:t>
                </a:r>
                <a:endParaRPr/>
              </a:p>
            </p:txBody>
          </p:sp>
          <p:sp>
            <p:nvSpPr>
              <p:cNvPr id="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肝肾功能检查：肝功能异常、肾功能异常等</a:t>
                </a:r>
                <a:endParaRPr/>
              </a:p>
            </p:txBody>
          </p:sp>
        </p:grpSp>
      </p:grpSp>
      <p:pic>
        <p:nvPicPr>
          <p:cNvPr id="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青霉素休克的实验室检查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青霉素休克的影像学检查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X线检查：肺部感染、胸腔积液等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肺部感染表现为肺部炎症、浸润等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胸腔积液表现为胸腔内液体积聚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超声检查：心脏功能异常、腹腔积液等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心脏功能异常表现为心脏收缩功能减弱、心包积液等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腹腔积液表现为腹腔内液体积聚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https://d.book118.com/805303211321011111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青霉素休克护理PPT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2024-09-17T21:08:12.026</cp:lastPrinted>
  <dcterms:created xsi:type="dcterms:W3CDTF">2024-09-17T13:08:12Z</dcterms:created>
  <dcterms:modified xsi:type="dcterms:W3CDTF">2024-09-17T13:08:13Z</dcterms:modified>
</cp:coreProperties>
</file>