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5672C-1AE5-4DB8-AB21-6F4D3F6E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5B511-510B-47D1-A7EB-12301BA6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1237B-492D-4855-A196-8C21CB5F3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1F16E-7CA6-4D99-A609-53499FE7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2E860-B928-4B73-B5FE-B48CA8DA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39C1D-0171-4644-80BA-BDDD247B3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8BDB9-DD91-4C23-9FA2-2764F4FA5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08761-FB7C-42B6-A37F-278E21B4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96C54-04B4-497C-B7DC-B427A3AE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4105A-A179-49F4-B61C-95D6AF422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2A22F-000C-494A-BD1A-9F02BAC8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422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管切开居家护理指南\n## 1.气管切开术的基本概念与适应症\n### 1.1气管切开术的定义与历史\n### 1.2气管切开术的适应症与禁忌症\n### 1.3气管切开术的手术步骤与术后护理\n## 2.气管切开居家护理的重要性\n### 2.1气管切开术后的居家护理需求\n### 2.2气管切开居家护理对患者生活质量的影响\n### 2.3气管切开居家护理与患者安全的关系\n## 3.气管切开居家护理的准备工作\n### 3.1患者及家属的心理准备与教育\n### 3.2居家环境改造与设备准备\n### 3.3制定个性化的气管切开居家护理计划\n## 4.气管切开居家护理的关键技巧\n### 4.1气管切开部位的清洁与护理\n### 4.2气管切开患者的呼吸训练与痰液管理\n### 4.3气管切开患者的营养支持与口腔护理\n## 5.气管切开居家护理的并发症预防与处理\n### 5.1气管切开术后并发症的预防措施\n### 5.2气管切开术后并发症的识别与处理\n### 5.3气管切开术后并发症的紧急处理与就医指导\n## 6.气管切开居家护理的长期管理与随访\n### 6.1气管切开患者的长期护理计划与目标\n### 6.2气管切开患者的定期随访与评估\n### 6.3气管切开患者的康复训练与生活质量改善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气管切开居家护理指南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气管切开术的基本概念与适应症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气管切开术是一种外科手术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通过切开颈部气管，插入人工气道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以缓解呼吸困难或呼吸衰竭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气管切开术的历史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源于古埃及和古希腊时期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19世纪开始广泛应用于临床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随着医疗技术的发展，手术方法和器械不断改进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气管切开术的定义与历史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严重的呼吸困难，如慢性阻塞性肺疾病、肺炎等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呼吸衰竭，如急性呼吸窘迫综合症、多器官功能衰竭等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某些头颈部手术，如喉癌、甲状腺手术等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局部感染或脓肿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气管解剖异常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患者无法配合术后护理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麻醉后，在颈部切开皮肤，暴露气管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切开气管，插入人工气道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固定人工气道，缝合皮肤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保持气道通畅，定期吸痰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观察伤口愈合情况，防止感染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加强营养支持，提高患者免疫力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气管切开术的手术步骤与术后护理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气管切开居家护理的重要性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气管切开术后的居家护理需求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气管切开术后患者需要长期依赖人工气道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居家护理能保证患者在家庭环境中的安全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降低患者再住院的风险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居家护理涉及多个方面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居家护理能提高患者的生活质量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降低感染和并发症的风险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提高患者及其家庭的生活满意度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居家护理有助于患者康复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呼吸训练和痰液管理有助于恢复肺功能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营养支持和口腔护理提高患者免疫力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康复训练帮助患者恢复日常活动能力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气管切开居家护理对患者生活质量的影响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气管切开居家护理与患者安全的关系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居家护理能保障患者的安全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防止窒息和误吸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提高患者及其家庭的安全意识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居家护理需要患者和家庭的合作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患者需遵循护理计划，积极配合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家庭需提供必要的支持和帮助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气管切开居家护理的准备工作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患者心理准备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树立信心，积极配合居家护理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了解术后可能出现的并发症和应对措施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家属心理准备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掌握居家护理知识和技能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保持耐心和关爱，鼓励患者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患者及家属的心理准备与教育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居家环境改造与设备准备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居家环境改造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保持室内空气流通，避免尘埃和异味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调整家具布局，便于患者活动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人工气道及相关器材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吸痰器和消毒液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营养补给品和餐具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根据患者病情和需求制定计划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呼吸训练和痰液管理方案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营养支持和口腔护理方案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康复训练计划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定期评估和调整计划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根据患者病情变化调整护理措施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适时与医生沟通，调整治疗方案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制定个性化的气管切开居家护理计划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https://d.book118.com/805304220023011111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气管切开居家护理指南</vt:lpstr>
      <vt:lpstr>气管切开术的基本概念与适应症</vt:lpstr>
      <vt:lpstr>PowerPoint Presentation</vt:lpstr>
      <vt:lpstr>PowerPoint Presentation</vt:lpstr>
      <vt:lpstr>PowerPoint Presentation</vt:lpstr>
      <vt:lpstr>气管切开居家护理的重要性</vt:lpstr>
      <vt:lpstr>PowerPoint Presentation</vt:lpstr>
      <vt:lpstr>PowerPoint Presentation</vt:lpstr>
      <vt:lpstr>PowerPoint Presentation</vt:lpstr>
      <vt:lpstr>气管切开居家护理的准备工作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2024-09-16T19:05:28.218</cp:lastPrinted>
  <dcterms:created xsi:type="dcterms:W3CDTF">2024-09-16T11:05:28Z</dcterms:created>
  <dcterms:modified xsi:type="dcterms:W3CDTF">2024-09-16T11:05:30Z</dcterms:modified>
</cp:coreProperties>
</file>