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1BB7E-08F8-4BC8-AD79-E1A29359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CC3B2-0B4D-4C4D-9605-079421710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8D854-496E-401E-8DB6-206757D11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90047-D096-45A1-824D-192688D6C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E882E-B23D-4FCB-A9D3-0CDB95C52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3F725-2162-4850-9B6A-17774E05D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29B3A-C642-411F-A318-F0317B4B7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4AE04-1EC0-44CA-B42F-353EB7C6C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2F1C1-AFAD-4103-8662-4A28C902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1205B-5AEE-4611-BC2D-F23FA9CF3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A355D-BFE9-46C5-86DB-304CBC423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100043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旅游业从业人员客户服务技巧培训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处理投诉与解决问题策略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提升个人职业素养和团队协作能力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了解并满足客户需求策略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创新发展，提升旅游行业竞争力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客户服务是企业在与客户互动过程中，通过提供专业、热情、周到的服务，满足客户需求，提升客户满意度的过程。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优质的客户服务能够提升企业形象，增强客户忠诚度，促进口碑传播，从而为企业带来更多潜在客户和业务机会。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旅游业客户来自不同地域、文化、年龄层等，需求差异大，要求从业人员具备较高的应变能力和服务意识。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旅游服务涉及吃、住、行、游、购、娱等多个环节，需要从业人员具备全面的业务知识和协调能力。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服务过程复杂性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旅游服务直接影响游客的旅游体验和满意度，要求从业人员提供高品质、个性化的服务。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服务质量要求高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旅游业客户服务特点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与客户保持良好沟通，及时了解客户反馈，积极改进服务质量。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主动跟进客户需求变化，及时调整服务策略，确保客户满意度持续提升。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耐心细致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耐心倾听客户诉求，细致解答客户疑问，确保客户问题得到妥善解决。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主动关注客户需求，提供热情周到的服务，让客户感受到温暖和关怀。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具备专业的旅游知识和业务技能，能够为客户提供准确、全面的信息和建议。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优秀客户服务标准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沟通技巧与礼仪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使用简洁明了的语言，确保信息准确无误地传达给客户。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恰当回应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认真聆听客户的需求和意见，给予客户充分的关注和尊重。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对客户的问题和需求给予及时、恰当的回应，保持沟通顺畅。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在沟通过程中，关注客户的情感变化，与客户产生情感共鸣，增强互信。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通过积极倾听和正确理解客户的言辞和情感，建立良好的沟通基础。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运用生动、形象的语言，使表达更具吸引力和感染力。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倾听与表达艺术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保持专业、整洁的着装，展现良好的职业形象。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着装整洁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以热情、周到的态度为客户提供服务，关注客户需求，提供个性化服务。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在与客户交往中，注意言行举止，保持礼貌、尊重客户，避免引起客户不满。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注意言行举止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礼仪规范及实际应用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处理投诉与解决问题策略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包括态度不好、服务不周到、缺乏专业知识等。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服务质量不佳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旅游线路设计不合理、酒店设施陈旧、景点维护不足等。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行程变更未提前通知、费用明细不清晰、退改政策不明确等。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合同履行问题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8" r="1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保持冷静和耐心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面对投诉时，首先要保持冷静，耐心倾听游客的诉求。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理解和同情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站在游客的立场考虑问题，对游客的遭遇表示理解和同情。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积极解决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以积极的心态去面对和解决问题，不推诿责任，不敷衍了事。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积极应对投诉心态建设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https://d.book118.com/805310004323011104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2024-09-14T20:20:13.842</cp:lastPrinted>
  <dcterms:created xsi:type="dcterms:W3CDTF">2024-09-14T12:20:13Z</dcterms:created>
  <dcterms:modified xsi:type="dcterms:W3CDTF">2024-09-14T12:20:15Z</dcterms:modified>
</cp:coreProperties>
</file>