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BB489-001E-4B88-A6ED-C7D731E3C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D2C24-0596-49A9-A22A-DF1C04D3B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987DC-4FB8-4E81-8DBF-D0C7BA79E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73050-5685-4CAD-A63F-01A7B9DAD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D63EE-F95B-4F00-B856-DEA6548B8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A48D63-924C-49A4-880B-5BEE863AB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7A203-CAFF-4451-B63B-4EE22A0B8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A1995-CFE2-4097-8F1B-83C9BE0A4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072EB-34EF-4752-AE63-549FECA2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687EF-BDF3-48F6-8C88-C1355AE60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D2590-8646-4C53-A10D-C9B8345E6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12041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甲状腺危象观察与护理PPT\n## 1.甲状腺危象的定义与概述\n### 1.1甲状腺危象的定义及发病原因\n### 1.2甲状腺危象的分类及临床表现\n### 1.3甲状腺危象的发病机制及影响因素\n## 2.甲状腺危象的观察方法\n### 2.1甲状腺危象的临床表现及体征观察\n### 2.2甲状腺危象的实验室检查及指标观察\n### 2.3甲状腺危象的影像学检查及评估\n## 3.甲状腺危象的护理措施\n### 3.1甲状腺危象的急救护理与对症处理\n### 3.2甲状腺危象的药物护理与治疗配合\n### 3.3甲状腺危象的心理护理与康复指导\n## 4.甲状腺危象的预防策略\n### 4.1甲状腺功能亢进症患者的预防措施\n### 4.2甲状腺手术后的预防措施\n### 4.3甲状腺危象的高危人群筛查与干预\n## 5.甲状腺危象的病例分析与讨论\n### 5.1典型甲状腺危象病例介绍与分析\n### 5.2甲状腺危象的诊治经验与教训\n### 5.3甲状腺危象的护理实践与创新\n## 6.结论与展望\n### 6.1甲状腺危象观察与护理的重要性\n### 6.2甲状腺危象研究的未来发展趋势\n### 6.3提高甲状腺危象观察与护理水平的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甲状腺危象观察与护理PPT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甲状腺危象的定义与概述</a:t>
            </a:r>
            <a:endParaRPr/>
          </a:p>
        </p:txBody>
      </p:sp>
      <p:sp>
        <p:nvSpPr>
          <p:cNvPr id="10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0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甲状腺危象的定义及发病原因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甲状腺危象是一种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的甲状腺功能紊乱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主要表现为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心动过速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呼吸急促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肌肉无力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发病原因主要包括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甲状腺功能亢进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甲状腺手术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等因素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甲状腺危象的发病机制尚不完全明确   -但目前认为与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甲状腺激素的过度分泌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炎症反应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手术应激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等因素有关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甲状腺危象的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较低，但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病死率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需要及时识别和治療，以降低病死率</a:t>
            </a:r>
            <a:endParaRPr/>
          </a:p>
        </p:txBody>
      </p:sp>
      <p:cxnSp>
        <p:nvCxnSpPr>
          <p:cNvPr id="17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根据发病原因，甲状腺危象可分为以下几类：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甲状腺功能亢进性危象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：主要表现为高热、心动过速、呼吸急促、肌肉无力等症状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甲状腺炎性危象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：主要表现为高热、咽喉痛、颈部肿痛、心动过速等症状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甲状腺手术后危象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：主要表现为高热、心动过速、呼吸急促、肌肉无力等症状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甲状腺危象的临床表现具有多样性和复杂性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需要密切观察患者的症状和体征，以便及时识别和治療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甲状腺危象的分类及临床表现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甲状腺危象的发病机制及影响因素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甲状腺危象的发病机制主要与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甲状腺激素的过度分泌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炎症反应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手术应激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甲状腺激素的过度分泌导致新陈代谢加速，从而引起高热、心动过速等症状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炎症反应和手术应激可进一步加重甲状腺危象的症状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影响甲状腺危象发病的因素包括：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：年轻患者更容易发生甲状腺危象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性别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：女性患者更容易发生甲状腺危象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基础疾病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：患有甲状腺功能亢进、甲状腺炎等基础疾病的患者更容易发生甲状腺危象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：手术过程中的刺激和损伤可诱发甲状腺危象</a:t>
            </a:r>
            <a:endParaRPr/>
          </a:p>
        </p:txBody>
      </p:sp>
      <p:cxnSp>
        <p:nvCxnSpPr>
          <p:cNvPr id="19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甲状腺危象的观察方法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0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观察甲状腺危象患者的临床表现，如高热、心动过速、呼吸急促、肌肉无力等症状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注意观察患者体温的变化，以及心动过速和呼吸急促的程度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检查甲状腺危象患者的体征，如甲状腺肿大、咽喉痛、颈部肿痛等症状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注意检查患者甲状腺的质地、大小和压痛程度，以及咽喉部和颈部的红肿和触痛情况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甲状腺危象的临床表现及体征观察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甲状腺危象的实验室检查及指标观察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进行甲状腺功能检查，如血清甲状腺激素、甲状腺刺激素（TSH）等指标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注意观察甲状腺激素水平是否升高，以及TSH水平是否降低</a:t>
                </a:r>
                <a:endParaRPr/>
              </a:p>
            </p:txBody>
          </p:sp>
          <p:sp>
            <p:nvSpPr>
              <p:cNvPr id="2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进行血常规、肝肾功能、电解质等检查，评估患者的全身状况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注意观察白细胞计数、肝肾功能指标和电解质水平是否正常</a:t>
                </a:r>
                <a:endParaRPr/>
              </a:p>
            </p:txBody>
          </p:sp>
          <p:sp>
            <p:nvSpPr>
              <p:cNvPr id="2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进行甲状腺超声检查，了解甲状腺的情况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注意观察甲状腺的大小、形态和回声，以及是否存在结节或肿块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进行甲状腺核素扫描，了解甲状腺的功能和代谢情况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注意观察甲状腺的放射性分布是否异常，以及是否存在冷结节或热结节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甲状腺危象的影像学检查及评估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甲状腺危象的护理措施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对甲状腺危象患者进行急救护理，如降温、镇静、吸氧等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注意保持患者的体温在正常范围内，以及维持患者的生命体征稳定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对症处理甲状腺危象患者的症状，如使用β受体拮抗剂、抗甲状腺药物等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注意观察患者症状是否缓解，以及药物的效果和副作用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甲状腺危象的急救护理与对症处理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护理甲状腺危象患者使用抗甲状腺药物，如甲基咪唑、丙硫氧嘧啶等</a:t>
                </a:r>
                <a:endParaRPr/>
              </a:p>
            </p:txBody>
          </p:sp>
          <p:sp>
            <p:nvSpPr>
              <p:cNvPr id="2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注意观察患者对药物的耐受性和副作用，以及药物的剂量和用法</a:t>
                </a:r>
                <a:endParaRPr/>
              </a:p>
            </p:txBody>
          </p:sp>
        </p:grpSp>
        <p:grpSp>
          <p:nvGrpSpPr>
            <p:cNvPr id="2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配合医生进行甲状腺危象的治疗，如甲状腺手术、放射碘治疗等</a:t>
                </a:r>
                <a:endParaRPr/>
              </a:p>
            </p:txBody>
          </p:sp>
          <p:sp>
            <p:nvSpPr>
              <p:cNvPr id="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注意观察患者治疗后的病情变化，以及治疗效果和并发症</a:t>
                </a:r>
                <a:endParaRPr/>
              </a:p>
            </p:txBody>
          </p:sp>
          <p:sp>
            <p:nvSpPr>
              <p:cNvPr id="3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甲状腺危象的药物护理与治疗配合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对甲状腺危象患者进行心理护理，减轻患者的焦虑和紧张情绪</a:t>
                </a:r>
                <a:endParaRPr/>
              </a:p>
            </p:txBody>
          </p:sp>
          <p:sp>
            <p:nvSpPr>
              <p:cNvPr id="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注意与患者沟通，了解患者的需求和顾虑，以及提供心理支持和安慰</a:t>
                </a:r>
                <a:endParaRPr/>
              </a:p>
            </p:txBody>
          </p:sp>
        </p:grpSp>
        <p:grpSp>
          <p:nvGrpSpPr>
            <p:cNvPr id="4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对甲状腺危象患者进行康复指导，如饮食、运动、休息等方面的建议</a:t>
                </a:r>
                <a:endParaRPr/>
              </a:p>
            </p:txBody>
          </p:sp>
          <p:sp>
            <p:nvSpPr>
              <p:cNvPr id="4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注意指导患者合理安排日常生活，以及遵循医生的治疗建议，促进康复</a:t>
                </a:r>
                <a:endParaRPr/>
              </a:p>
            </p:txBody>
          </p:sp>
          <p:sp>
            <p:nvSpPr>
              <p:cNvPr id="4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甲状腺危象的心理护理与康复指导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https://d.book118.com/805312041010011110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甲状腺危象观察与护理PPT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2024-09-15T02:32:18.946</cp:lastPrinted>
  <dcterms:created xsi:type="dcterms:W3CDTF">2024-09-14T18:32:18Z</dcterms:created>
  <dcterms:modified xsi:type="dcterms:W3CDTF">2024-09-14T18:32:20Z</dcterms:modified>
</cp:coreProperties>
</file>