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D456B-30CC-4754-BD17-85FB27E74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A3020-9765-461D-910C-0BF11332F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F0F10-B17A-4CC6-B382-4594CE4ED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94F3C-8BDD-48BE-A7C8-951245024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246F50-3E30-42AA-B72E-ABCA410E1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C2DFA7-6F1D-4913-8959-91F149F3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FB1F2B-63AF-42F3-9F80-9282B252B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B909D-1D4C-4599-BF09-364AF805D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0DE66-9823-4FC9-A965-8416D0F33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5223F-6D0E-4289-9573-FA100708A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24B7D-62EB-419A-8A8B-9BF104789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1401404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高新技术企业申报材料的组织课件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高新技术企业申报材料准备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高新技术企业申报流程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高新技术企业政策支持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高新技术企业成功案例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高新技术企业概述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高新技术企业是指在国家重点支持的高新技术领域内，持续进行研究开发与技术成果转化，形成企业核心自主知识产权，并以此为基础开展经营活动的企业。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包括电子信息技术、生物与新医药技术、航空航天技术、新材料技术、高技术服务业、新能源及节能技术、资源与环境技术、高新技术改造传统产业等。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高新技术企业的定义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高新技术企业通常拥有较高的技术含量，具备自主知识产权，能够持续进行技术创新和产品升级。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技术含量高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竞争能力强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成长潜力大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高新技术企业具有较强的竞争优势和市场份额，能够为经济增长和产业升级做出重要贡献。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高新技术企业具有较大的成长潜力和发展空间，能够为投资者提供较高的投资回报。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高新技术企业的特点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高新技术企业是推动技术创新的重要力量，能够为国家和地区的经济增长提供持续的动力。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高新技术企业的快速发展有助于提升整个产业的水平和竞争力，推动产业升级和转型。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提升产业水平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高新技术企业通常具有较强的创新能力和市场竞争力，能够为社会创造更多的就业机会。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高新技术企业与高校、科研机构之间的合作有助于推动科技成果的转化和应用，实现产学研的深度融合。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促进产学研合作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高新技术企业的重要性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高新技术企业申报材料准备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申报材料清单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企业近三个会计年度的财务会计报告：包括资产负债表、利润及利润分配表、现金流量表等。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企业人员情况表：包括企业职工总数、科技人员数量、研发人员数量等。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企业营业执照副本及税务登记证复印件：证明企业的合法注册和纳税情况。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知识产权相关材料：包括知识产权证书、知识产权转让或许可合同等。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科技成果转化能力相关材料：如技术合同、产品检测报告、产品鉴定报告等。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证明材料应由相关部门或机构出具，并加盖公章。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对于某些特殊行业，可能需要提供更严格的证明材料，如环保部门出具的环境监测报告等。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证明材料应真实、准确、完整，并与申报材料中的内容保持一致。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证明材料要求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申报表格应按照规定的格式填写，不得随意更改格式或自行设计格式。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填写申报表格时，应仔细阅读填写说明，并按照说明要求填写。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对于填写表格中出现的特殊情况或疑问，应及时向相关部门或机构咨询，以确保填写正确。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申报表格填写说明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高新技术企业申报流程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https://d.book118.com/805314014043011121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2024-09-24T03:09:34.625</cp:lastPrinted>
  <dcterms:created xsi:type="dcterms:W3CDTF">2024-09-23T19:09:34Z</dcterms:created>
  <dcterms:modified xsi:type="dcterms:W3CDTF">2024-09-23T19:09:36Z</dcterms:modified>
</cp:coreProperties>
</file>