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AMDJMI+SJEUSE+ArialMT"/>
      <p:regular r:id="rId16"/>
    </p:embeddedFont>
    <p:embeddedFont>
      <p:font typeface="EMUKNO+MS-UIGothic"/>
      <p:regular r:id="rId17"/>
    </p:embeddedFont>
    <p:embeddedFont>
      <p:font typeface="JEMKEU+MCBMTM+MicrosoftYaHei"/>
      <p:regular r:id="rId18"/>
    </p:embeddedFont>
    <p:embeddedFont>
      <p:font typeface="RGCDRE+PWMUTN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837B1-5D94-4923-AE37-2D4DA1DF1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05309-F54F-4639-A2EE-D14D6AB6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8BF68-3F2C-464F-A1E1-0B04DB744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6CD6C-B30D-420A-A773-FC6017845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98EA50-763F-4FED-A8F5-47C1DCCF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36BA6-4B71-474C-8594-26C0B87F9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EB8CB-0F25-4A01-9D95-A3342438B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07907-4C11-45D4-9DF1-33F089F2D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6EB93-70E4-4F71-A2D4-CD65B5677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85B2D-27E3-43E3-B2D0-2455941B3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534F2-3DC5-4D7C-82CC-77F8793FA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20030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MDJMI+SJEUSE+ArialMT"/>
                <a:cs typeface="AMDJMI+SJEUSE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EMUKNO+MS-UIGothic"/>
                <a:cs typeface="EMUKNO+MS-UIGothic"/>
              </a:rPr>
              <a:t>机械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FFFFFF"/>
                </a:solidFill>
                <a:latin typeface="EMUKNO+MS-UIGothic"/>
                <a:cs typeface="EMUKNO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机械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的定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36669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MUKNO+MS-UIGothic"/>
                <a:cs typeface="EMUKNO+MS-UIGothic"/>
              </a:rPr>
              <a:t>机械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EMUKNO+MS-UIGothic"/>
                <a:cs typeface="EMUKNO+MS-UIGothic"/>
              </a:rPr>
              <a:t>是工程学中的重要分支，主要研究机械系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EMUKNO+MS-UIGothic"/>
                <a:cs typeface="EMUKNO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EMUKNO+MS-UIGothic"/>
                <a:cs typeface="EMUKNO+MS-UIGothic"/>
              </a:rPr>
              <a:t>、分析、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EMUKNO+MS-UIGothic"/>
                <a:cs typeface="EMUKNO+MS-UIGothic"/>
              </a:rPr>
              <a:t>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EMUKNO+MS-UIGothic"/>
                <a:cs typeface="EMUKNO+MS-UIGothic"/>
              </a:rPr>
              <a:t>。它具有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EMUKNO+MS-UIGothic"/>
                <a:cs typeface="EMUKNO+MS-UIGothic"/>
              </a:rPr>
              <a:t>合性、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EMUKNO+MS-UIGothic"/>
                <a:cs typeface="EMUKNO+MS-UIGothic"/>
              </a:rPr>
              <a:t>践性和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EMUKNO+MS-UIGothic"/>
                <a:cs typeface="EMUKNO+MS-UIGothic"/>
              </a:rPr>
              <a:t>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1174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MUKNO+MS-UIGothic"/>
                <a:cs typeface="EMUKNO+MS-UIGothic"/>
              </a:rPr>
              <a:t>性的特点。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27536"/>
                </a:solidFill>
                <a:latin typeface="EMUKNO+MS-UIGothic"/>
                <a:cs typeface="EMUKNO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094343"/>
            <a:ext cx="1029310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机械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涉及多个学科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域，包括理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力学、材料力学、流体力学、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力学等，需要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合考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各种因素，如机械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运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、材料、制造工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、成本等。机械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通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各种机械装置和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的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，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各种运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和力的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、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转换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和利用，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足人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生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7A3812"/>
                </a:solidFill>
                <a:latin typeface="EMUKNO+MS-UIGothic"/>
                <a:cs typeface="EMUKNO+MS-UIGothic"/>
              </a:rPr>
              <a:t>和生活需求。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机械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27536"/>
                </a:solidFill>
                <a:latin typeface="EMUKNO+MS-UIGothic"/>
                <a:cs typeface="EMUKNO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机械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的原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005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案例一：汽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车发动</a:t>
            </a: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135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高效、可靠、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5966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车发动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合考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多种因素，如燃油效率、排放控制、耐久性和制造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成本等。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发动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通常采用</a:t>
            </a:r>
            <a:r>
              <a:rPr sz="1350">
                <a:solidFill>
                  <a:srgbClr val="FFFFFF"/>
                </a:solidFill>
                <a:latin typeface="JEMKEU+MCBMTM+MicrosoftYaHei"/>
                <a:cs typeface="JEMKEU+MCBMTM+MicrosoftYaHei"/>
              </a:rPr>
              <a:t>CAD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行建模和模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化气缸、活塞、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等关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部件的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构和性能。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005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案例二：机器人关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节设计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5135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UKNO+MS-UIGothic"/>
                <a:cs typeface="EMUKNO+MS-UIGothic"/>
              </a:rPr>
              <a:t>灵活、精确、耐用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31586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机器人关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节设计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是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机器人运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的关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。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设计时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需要关注关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的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转动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范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、精度、速度以及耐用性。此外，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需要考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虑驱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方式（如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、液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或气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）以及与机器人的整体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构相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E27536"/>
                </a:solidFill>
                <a:latin typeface="EMUKNO+MS-UIGothic"/>
                <a:cs typeface="EMUKN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150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案例三：航空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发动</a:t>
            </a:r>
            <a:r>
              <a:rPr sz="3000">
                <a:solidFill>
                  <a:srgbClr val="E27536"/>
                </a:solidFill>
                <a:latin typeface="EMUKNO+MS-UIGothic"/>
                <a:cs typeface="EMUKNO+MS-UIGothic"/>
              </a:rPr>
              <a:t>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涡轮盘设计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https://d.book118.com/805320030233011113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AMDJMI+SJEUSE+ArialMT</vt:lpstr>
      <vt:lpstr>Times New Roman</vt:lpstr>
      <vt:lpstr>EMUKNO+MS-UIGothic</vt:lpstr>
      <vt:lpstr>SimSun</vt:lpstr>
      <vt:lpstr>JEMKEU+MCBMTM+MicrosoftYaHei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2024-09-20T12:53:17.193</cp:lastPrinted>
  <dcterms:created xsi:type="dcterms:W3CDTF">2024-09-20T04:53:17Z</dcterms:created>
  <dcterms:modified xsi:type="dcterms:W3CDTF">2024-09-20T04:53:18Z</dcterms:modified>
</cp:coreProperties>
</file>