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999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62.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2" name="幻灯片图像占位符 1"/>
          <p:cNvSpPr>
            <a:spLocks noGrp="1" noRot="1" noChangeAspect="1"/>
          </p:cNvSpPr>
          <p:nvPr>
            <p:ph type="sldImg"/>
          </p:nvPr>
        </p:nvSpPr>
        <p:spPr/>
      </p:sp>
      <p:sp>
        <p:nvSpPr>
          <p:cNvPr id="1048684" name="备注占位符 2"/>
          <p:cNvSpPr>
            <a:spLocks noGrp="1"/>
          </p:cNvSpPr>
          <p:nvPr>
            <p:ph type="body" idx="1"/>
          </p:nvPr>
        </p:nvSpPr>
        <p:spPr/>
        <p:txBody>
          <a:bodyPr/>
          <a:lstStyle/>
          <a:p>
            <a:endParaRPr lang="zh-CN" altLang="en-US"/>
          </a:p>
        </p:txBody>
      </p:sp>
      <p:sp>
        <p:nvSpPr>
          <p:cNvPr id="1048686"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4" name="幻灯片图像占位符 1"/>
          <p:cNvSpPr>
            <a:spLocks noGrp="1" noRot="1" noChangeAspect="1"/>
          </p:cNvSpPr>
          <p:nvPr>
            <p:ph type="sldImg"/>
          </p:nvPr>
        </p:nvSpPr>
        <p:spPr/>
      </p:sp>
      <p:sp>
        <p:nvSpPr>
          <p:cNvPr id="1048636" name="备注占位符 2"/>
          <p:cNvSpPr>
            <a:spLocks noGrp="1"/>
          </p:cNvSpPr>
          <p:nvPr>
            <p:ph type="body" idx="1"/>
          </p:nvPr>
        </p:nvSpPr>
        <p:spPr/>
        <p:txBody>
          <a:bodyPr/>
          <a:lstStyle/>
          <a:p>
            <a:endParaRPr lang="zh-CN" altLang="en-US"/>
          </a:p>
        </p:txBody>
      </p:sp>
      <p:sp>
        <p:nvSpPr>
          <p:cNvPr id="1048638"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image" Target="../media/image4.jpeg" /><Relationship Id="rId11" Type="http://schemas.openxmlformats.org/officeDocument/2006/relationships/tags" Target="../tags/tag7.xml" /><Relationship Id="rId12" Type="http://schemas.openxmlformats.org/officeDocument/2006/relationships/tags" Target="../tags/tag8.xml" /><Relationship Id="rId13" Type="http://schemas.openxmlformats.org/officeDocument/2006/relationships/image" Target="../media/image5.png"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tags" Target="../tags/tag11.xml" /><Relationship Id="rId17" Type="http://schemas.openxmlformats.org/officeDocument/2006/relationships/tags" Target="../tags/tag12.xml" /><Relationship Id="rId18"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3.xml" /><Relationship Id="rId10" Type="http://schemas.openxmlformats.org/officeDocument/2006/relationships/tags" Target="../tags/tag20.xml" /><Relationship Id="rId11" Type="http://schemas.openxmlformats.org/officeDocument/2006/relationships/tags" Target="../tags/tag21.xml" /><Relationship Id="rId12" Type="http://schemas.openxmlformats.org/officeDocument/2006/relationships/tags" Target="../tags/tag22.xml" /><Relationship Id="rId13" Type="http://schemas.openxmlformats.org/officeDocument/2006/relationships/tags" Target="../tags/tag23.xml" /><Relationship Id="rId14" Type="http://schemas.openxmlformats.org/officeDocument/2006/relationships/slideMaster" Target="../slideMasters/slideMaster2.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image" Target="../media/image6.png" /><Relationship Id="rId8" Type="http://schemas.openxmlformats.org/officeDocument/2006/relationships/tags" Target="../tags/tag19.xml" /><Relationship Id="rId9" Type="http://schemas.openxmlformats.org/officeDocument/2006/relationships/image" Target="../media/image7.png"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image" Target="../media/image8.png" /><Relationship Id="rId3" Type="http://schemas.openxmlformats.org/officeDocument/2006/relationships/tags" Target="../tags/tag25.xml" /><Relationship Id="rId4" Type="http://schemas.openxmlformats.org/officeDocument/2006/relationships/image" Target="../media/image9.png"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0.png" /><Relationship Id="rId10" Type="http://schemas.openxmlformats.org/officeDocument/2006/relationships/tags" Target="../tags/tag36.xml" /><Relationship Id="rId11" Type="http://schemas.openxmlformats.org/officeDocument/2006/relationships/image" Target="../media/image14.jpeg" /><Relationship Id="rId12" Type="http://schemas.openxmlformats.org/officeDocument/2006/relationships/tags" Target="../tags/tag37.xml" /><Relationship Id="rId13" Type="http://schemas.openxmlformats.org/officeDocument/2006/relationships/tags" Target="../tags/tag38.xml" /><Relationship Id="rId14" Type="http://schemas.openxmlformats.org/officeDocument/2006/relationships/tags" Target="../tags/tag39.xml" /><Relationship Id="rId15" Type="http://schemas.openxmlformats.org/officeDocument/2006/relationships/tags" Target="../tags/tag40.xml" /><Relationship Id="rId16" Type="http://schemas.openxmlformats.org/officeDocument/2006/relationships/tags" Target="../tags/tag41.xml" /><Relationship Id="rId17"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image" Target="../media/image11.png" /><Relationship Id="rId4" Type="http://schemas.openxmlformats.org/officeDocument/2006/relationships/tags" Target="../tags/tag32.xml" /><Relationship Id="rId5" Type="http://schemas.openxmlformats.org/officeDocument/2006/relationships/image" Target="../media/image12.png" /><Relationship Id="rId6" Type="http://schemas.openxmlformats.org/officeDocument/2006/relationships/tags" Target="../tags/tag33.xml" /><Relationship Id="rId7" Type="http://schemas.openxmlformats.org/officeDocument/2006/relationships/image" Target="../media/image13.png" /><Relationship Id="rId8" Type="http://schemas.openxmlformats.org/officeDocument/2006/relationships/tags" Target="../tags/tag34.xml" /><Relationship Id="rId9" Type="http://schemas.openxmlformats.org/officeDocument/2006/relationships/tags" Target="../tags/tag35.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tags" Target="../tags/tag49.xml" /><Relationship Id="rId11" Type="http://schemas.openxmlformats.org/officeDocument/2006/relationships/tags" Target="../tags/tag50.xml" /><Relationship Id="rId12" Type="http://schemas.openxmlformats.org/officeDocument/2006/relationships/tags" Target="../tags/tag51.xml" /><Relationship Id="rId13" Type="http://schemas.openxmlformats.org/officeDocument/2006/relationships/tags" Target="../tags/tag52.xml" /><Relationship Id="rId14" Type="http://schemas.openxmlformats.org/officeDocument/2006/relationships/tags" Target="../tags/tag53.xml" /><Relationship Id="rId15" Type="http://schemas.openxmlformats.org/officeDocument/2006/relationships/slideMaster" Target="../slideMasters/slideMaster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image" Target="../media/image15.png" /><Relationship Id="rId6" Type="http://schemas.openxmlformats.org/officeDocument/2006/relationships/tags" Target="../tags/tag46.xml" /><Relationship Id="rId7" Type="http://schemas.openxmlformats.org/officeDocument/2006/relationships/image" Target="../media/image16.png" /><Relationship Id="rId8" Type="http://schemas.openxmlformats.org/officeDocument/2006/relationships/tags" Target="../tags/tag47.xml" /><Relationship Id="rId9" Type="http://schemas.openxmlformats.org/officeDocument/2006/relationships/tags" Target="../tags/tag4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5.png" /><Relationship Id="rId10" Type="http://schemas.openxmlformats.org/officeDocument/2006/relationships/tags" Target="../tags/tag61.xml" /><Relationship Id="rId11" Type="http://schemas.openxmlformats.org/officeDocument/2006/relationships/tags" Target="../tags/tag62.xml" /><Relationship Id="rId12" Type="http://schemas.openxmlformats.org/officeDocument/2006/relationships/tags" Target="../tags/tag63.xml" /><Relationship Id="rId13" Type="http://schemas.openxmlformats.org/officeDocument/2006/relationships/tags" Target="../tags/tag64.xml" /><Relationship Id="rId14" Type="http://schemas.openxmlformats.org/officeDocument/2006/relationships/tags" Target="../tags/tag65.xml" /><Relationship Id="rId15" Type="http://schemas.openxmlformats.org/officeDocument/2006/relationships/tags" Target="../tags/tag66.xml" /><Relationship Id="rId16" Type="http://schemas.openxmlformats.org/officeDocument/2006/relationships/tags" Target="../tags/tag67.xml" /><Relationship Id="rId17" Type="http://schemas.openxmlformats.org/officeDocument/2006/relationships/slideMaster" Target="../slideMasters/slideMaster2.xml" /><Relationship Id="rId2" Type="http://schemas.openxmlformats.org/officeDocument/2006/relationships/tags" Target="../tags/tag54.xml" /><Relationship Id="rId3" Type="http://schemas.openxmlformats.org/officeDocument/2006/relationships/image" Target="../media/image16.png"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tags" Target="../tags/tag58.xml" /><Relationship Id="rId8" Type="http://schemas.openxmlformats.org/officeDocument/2006/relationships/tags" Target="../tags/tag59.xml" /><Relationship Id="rId9" Type="http://schemas.openxmlformats.org/officeDocument/2006/relationships/tags" Target="../tags/tag60.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5.png" /><Relationship Id="rId10" Type="http://schemas.openxmlformats.org/officeDocument/2006/relationships/tags" Target="../tags/tag75.xml" /><Relationship Id="rId11" Type="http://schemas.openxmlformats.org/officeDocument/2006/relationships/tags" Target="../tags/tag76.xml" /><Relationship Id="rId12" Type="http://schemas.openxmlformats.org/officeDocument/2006/relationships/tags" Target="../tags/tag77.xml" /><Relationship Id="rId13" Type="http://schemas.openxmlformats.org/officeDocument/2006/relationships/slideMaster" Target="../slideMasters/slideMaster2.xml" /><Relationship Id="rId2" Type="http://schemas.openxmlformats.org/officeDocument/2006/relationships/tags" Target="../tags/tag68.xml" /><Relationship Id="rId3" Type="http://schemas.openxmlformats.org/officeDocument/2006/relationships/image" Target="../media/image16.png"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tags" Target="../tags/tag73.xml" /><Relationship Id="rId9" Type="http://schemas.openxmlformats.org/officeDocument/2006/relationships/tags" Target="../tags/tag74.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6.png" /><Relationship Id="rId2" Type="http://schemas.openxmlformats.org/officeDocument/2006/relationships/tags" Target="../tags/tag78.xml" /><Relationship Id="rId3" Type="http://schemas.openxmlformats.org/officeDocument/2006/relationships/image" Target="../media/image15.png"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5.png" /><Relationship Id="rId2" Type="http://schemas.openxmlformats.org/officeDocument/2006/relationships/tags" Target="../tags/tag83.xml" /><Relationship Id="rId3" Type="http://schemas.openxmlformats.org/officeDocument/2006/relationships/image" Target="../media/image16.png" /><Relationship Id="rId4" Type="http://schemas.openxmlformats.org/officeDocument/2006/relationships/tags" Target="../tags/tag84.xml" /><Relationship Id="rId5" Type="http://schemas.openxmlformats.org/officeDocument/2006/relationships/tags" Target="../tags/tag85.xml" /><Relationship Id="rId6" Type="http://schemas.openxmlformats.org/officeDocument/2006/relationships/tags" Target="../tags/tag86.xml" /><Relationship Id="rId7" Type="http://schemas.openxmlformats.org/officeDocument/2006/relationships/tags" Target="../tags/tag87.xml" /><Relationship Id="rId8" Type="http://schemas.openxmlformats.org/officeDocument/2006/relationships/tags" Target="../tags/tag88.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5.png" /><Relationship Id="rId10" Type="http://schemas.openxmlformats.org/officeDocument/2006/relationships/tags" Target="../tags/tag96.xml" /><Relationship Id="rId11" Type="http://schemas.openxmlformats.org/officeDocument/2006/relationships/tags" Target="../tags/tag97.xml" /><Relationship Id="rId12" Type="http://schemas.openxmlformats.org/officeDocument/2006/relationships/tags" Target="../tags/tag98.xml" /><Relationship Id="rId13" Type="http://schemas.openxmlformats.org/officeDocument/2006/relationships/tags" Target="../tags/tag99.xml" /><Relationship Id="rId14" Type="http://schemas.openxmlformats.org/officeDocument/2006/relationships/slideMaster" Target="../slideMasters/slideMaster2.xml" /><Relationship Id="rId2" Type="http://schemas.openxmlformats.org/officeDocument/2006/relationships/tags" Target="../tags/tag89.xml" /><Relationship Id="rId3" Type="http://schemas.openxmlformats.org/officeDocument/2006/relationships/image" Target="../media/image16.png"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tags" Target="../tags/tag93.xml" /><Relationship Id="rId8" Type="http://schemas.openxmlformats.org/officeDocument/2006/relationships/tags" Target="../tags/tag94.xml" /><Relationship Id="rId9" Type="http://schemas.openxmlformats.org/officeDocument/2006/relationships/tags" Target="../tags/tag95.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7.png" /><Relationship Id="rId10" Type="http://schemas.openxmlformats.org/officeDocument/2006/relationships/tags" Target="../tags/tag107.xml" /><Relationship Id="rId11" Type="http://schemas.openxmlformats.org/officeDocument/2006/relationships/slideMaster" Target="../slideMasters/slideMaster2.xml" /><Relationship Id="rId2" Type="http://schemas.openxmlformats.org/officeDocument/2006/relationships/tags" Target="../tags/tag100.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image" Target="../media/image18.png" /><Relationship Id="rId7" Type="http://schemas.openxmlformats.org/officeDocument/2006/relationships/tags" Target="../tags/tag104.xml" /><Relationship Id="rId8" Type="http://schemas.openxmlformats.org/officeDocument/2006/relationships/tags" Target="../tags/tag105.xml" /><Relationship Id="rId9" Type="http://schemas.openxmlformats.org/officeDocument/2006/relationships/tags" Target="../tags/tag10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C4EFB1-3245-4940-A9EF-C1759B7A16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148755-0111-42C3-BD92-47B0E60769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FFBBFC-7415-445D-A9B0-C61E290B3E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92EE12-CA50-4562-9DA6-C0BB33B75E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237319-B6D0-4E32-ABB1-941F80A932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B743AD-61FF-4C5D-89A6-E52CA10889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AE46EB-D3C6-48FD-B4C9-22B46E3749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E09334-7939-40CB-9354-13A82659FB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67140A-E1BE-4836-9E82-24223D6566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9EBEBB-0A7F-43B4-8CD7-A140A54CC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CEA3D3-418D-4F41-B42A-624F611F18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7" name="VCG211374620543" descr="图片包含 地图  描述已自动生成"/>
          <p:cNvPicPr>
            <a:picLocks noChangeAspect="1"/>
          </p:cNvPicPr>
          <p:nvPr>
            <p:custDataLst>
              <p:tags r:id="rId2"/>
            </p:custDataLst>
          </p:nvPr>
        </p:nvPicPr>
        <p:blipFill>
          <a:blip r:embed="rId1"/>
          <a:stretch>
            <a:fillRect/>
          </a:stretch>
        </p:blipFill>
        <p:spPr>
          <a:xfrm>
            <a:off x="8075295" y="0"/>
            <a:ext cx="4116705" cy="5865495"/>
          </a:xfrm>
          <a:custGeom>
            <a:gdLst>
              <a:gd name="connsiteX0" fmla="*/ 1957892 w 3582297"/>
              <a:gd name="connsiteY0" fmla="*/ 0 h 5362254"/>
              <a:gd name="connsiteX1" fmla="*/ 3582297 w 3582297"/>
              <a:gd name="connsiteY1" fmla="*/ 332481 h 5362254"/>
              <a:gd name="connsiteX2" fmla="*/ 3582297 w 3582297"/>
              <a:gd name="connsiteY2" fmla="*/ 5362254 h 5362254"/>
              <a:gd name="connsiteX3" fmla="*/ 2183802 w 3582297"/>
              <a:gd name="connsiteY3" fmla="*/ 5292763 h 5362254"/>
              <a:gd name="connsiteX4" fmla="*/ 774550 w 3582297"/>
              <a:gd name="connsiteY4" fmla="*/ 4475181 h 5362254"/>
              <a:gd name="connsiteX5" fmla="*/ 21515 w 3582297"/>
              <a:gd name="connsiteY5" fmla="*/ 3012141 h 5362254"/>
              <a:gd name="connsiteX6" fmla="*/ 0 w 3582297"/>
              <a:gd name="connsiteY6" fmla="*/ 1828800 h 5362254"/>
              <a:gd name="connsiteX7" fmla="*/ 645459 w 3582297"/>
              <a:gd name="connsiteY7" fmla="*/ 1344706 h 5362254"/>
              <a:gd name="connsiteX8" fmla="*/ 1323190 w 3582297"/>
              <a:gd name="connsiteY8" fmla="*/ 376518 h 5362254"/>
              <a:gd name="connsiteX9" fmla="*/ 1861073 w 3582297"/>
              <a:gd name="connsiteY9" fmla="*/ 10758 h 5362254"/>
              <a:gd name="connsiteX10" fmla="*/ 1957892 w 3582297"/>
              <a:gd name="connsiteY10" fmla="*/ 0 h 53622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2297" h="5362254">
                <a:moveTo>
                  <a:pt x="1957892" y="0"/>
                </a:moveTo>
                <a:lnTo>
                  <a:pt x="3582297" y="332481"/>
                </a:lnTo>
                <a:lnTo>
                  <a:pt x="3582297" y="5362254"/>
                </a:lnTo>
                <a:lnTo>
                  <a:pt x="2183802" y="5292763"/>
                </a:lnTo>
                <a:lnTo>
                  <a:pt x="774550" y="4475181"/>
                </a:lnTo>
                <a:lnTo>
                  <a:pt x="21515" y="3012141"/>
                </a:lnTo>
                <a:lnTo>
                  <a:pt x="0" y="1828800"/>
                </a:lnTo>
                <a:lnTo>
                  <a:pt x="645459" y="1344706"/>
                </a:lnTo>
                <a:lnTo>
                  <a:pt x="1323190" y="376518"/>
                </a:lnTo>
                <a:lnTo>
                  <a:pt x="1861073" y="10758"/>
                </a:lnTo>
                <a:lnTo>
                  <a:pt x="1957892" y="0"/>
                </a:lnTo>
                <a:close/>
              </a:path>
            </a:pathLst>
          </a:custGeom>
        </p:spPr>
      </p:pic>
      <p:pic>
        <p:nvPicPr>
          <p:cNvPr id="2097159" name="图片 53" descr="图片包含 地图  描述已自动生成"/>
          <p:cNvPicPr>
            <a:picLocks noChangeAspect="1"/>
          </p:cNvPicPr>
          <p:nvPr>
            <p:custDataLst>
              <p:tags r:id="rId4"/>
            </p:custDataLst>
          </p:nvPr>
        </p:nvPicPr>
        <p:blipFill>
          <a:blip r:embed="rId3"/>
          <a:stretch>
            <a:fillRect/>
          </a:stretch>
        </p:blipFill>
        <p:spPr>
          <a:xfrm>
            <a:off x="1037590" y="2194560"/>
            <a:ext cx="3822700" cy="3286125"/>
          </a:xfrm>
          <a:custGeom>
            <a:gdLst>
              <a:gd name="connsiteX0" fmla="*/ 1865492 w 4034661"/>
              <a:gd name="connsiteY0" fmla="*/ 0 h 3319681"/>
              <a:gd name="connsiteX1" fmla="*/ 3014041 w 4034661"/>
              <a:gd name="connsiteY1" fmla="*/ 0 h 3319681"/>
              <a:gd name="connsiteX2" fmla="*/ 4023360 w 4034661"/>
              <a:gd name="connsiteY2" fmla="*/ 1211183 h 3319681"/>
              <a:gd name="connsiteX3" fmla="*/ 4012602 w 4034661"/>
              <a:gd name="connsiteY3" fmla="*/ 1437093 h 3319681"/>
              <a:gd name="connsiteX4" fmla="*/ 3388658 w 4034661"/>
              <a:gd name="connsiteY4" fmla="*/ 2566646 h 3319681"/>
              <a:gd name="connsiteX5" fmla="*/ 2000922 w 4034661"/>
              <a:gd name="connsiteY5" fmla="*/ 3319681 h 3319681"/>
              <a:gd name="connsiteX6" fmla="*/ 602428 w 4034661"/>
              <a:gd name="connsiteY6" fmla="*/ 3298166 h 3319681"/>
              <a:gd name="connsiteX7" fmla="*/ 0 w 4034661"/>
              <a:gd name="connsiteY7" fmla="*/ 2540273 h 3319681"/>
              <a:gd name="connsiteX8" fmla="*/ 0 w 4034661"/>
              <a:gd name="connsiteY8" fmla="*/ 1896598 h 3319681"/>
              <a:gd name="connsiteX9" fmla="*/ 86061 w 4034661"/>
              <a:gd name="connsiteY9" fmla="*/ 1146637 h 3319681"/>
              <a:gd name="connsiteX10" fmla="*/ 139849 w 4034661"/>
              <a:gd name="connsiteY10" fmla="*/ 1071333 h 3319681"/>
              <a:gd name="connsiteX11" fmla="*/ 1032734 w 4034661"/>
              <a:gd name="connsiteY11" fmla="*/ 178448 h 3319681"/>
              <a:gd name="connsiteX12" fmla="*/ 1865492 w 4034661"/>
              <a:gd name="connsiteY12" fmla="*/ 0 h 33196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34661" h="3319681">
                <a:moveTo>
                  <a:pt x="1865492" y="0"/>
                </a:moveTo>
                <a:lnTo>
                  <a:pt x="3014041" y="0"/>
                </a:lnTo>
                <a:lnTo>
                  <a:pt x="4023360" y="1211183"/>
                </a:lnTo>
                <a:cubicBezTo>
                  <a:pt x="4036862" y="1373220"/>
                  <a:pt x="4043484" y="1298123"/>
                  <a:pt x="4012602" y="1437093"/>
                </a:cubicBezTo>
                <a:lnTo>
                  <a:pt x="3388658" y="2566646"/>
                </a:lnTo>
                <a:lnTo>
                  <a:pt x="2000922" y="3319681"/>
                </a:lnTo>
                <a:lnTo>
                  <a:pt x="602428" y="3298166"/>
                </a:lnTo>
                <a:lnTo>
                  <a:pt x="0" y="2540273"/>
                </a:lnTo>
                <a:lnTo>
                  <a:pt x="0" y="1896598"/>
                </a:lnTo>
                <a:lnTo>
                  <a:pt x="86061" y="1146637"/>
                </a:lnTo>
                <a:lnTo>
                  <a:pt x="139849" y="1071333"/>
                </a:lnTo>
                <a:lnTo>
                  <a:pt x="1032734" y="178448"/>
                </a:lnTo>
                <a:lnTo>
                  <a:pt x="1865492" y="0"/>
                </a:lnTo>
                <a:close/>
              </a:path>
            </a:pathLst>
          </a:custGeom>
        </p:spPr>
      </p:pic>
      <p:pic>
        <p:nvPicPr>
          <p:cNvPr id="2097161" name="VCG211374620543" descr="图片包含 地图  描述已自动生成"/>
          <p:cNvPicPr>
            <a:picLocks noChangeAspect="1"/>
          </p:cNvPicPr>
          <p:nvPr>
            <p:custDataLst>
              <p:tags r:id="rId6"/>
            </p:custDataLst>
          </p:nvPr>
        </p:nvPicPr>
        <p:blipFill>
          <a:blip r:embed="rId5"/>
          <a:stretch>
            <a:fillRect/>
          </a:stretch>
        </p:blipFill>
        <p:spPr>
          <a:xfrm>
            <a:off x="0" y="2329815"/>
            <a:ext cx="4485005" cy="4720590"/>
          </a:xfrm>
          <a:custGeom>
            <a:gdLst>
              <a:gd name="connsiteX0" fmla="*/ 0 w 4733364"/>
              <a:gd name="connsiteY0" fmla="*/ 0 h 4768947"/>
              <a:gd name="connsiteX1" fmla="*/ 882127 w 4733364"/>
              <a:gd name="connsiteY1" fmla="*/ 67855 h 4768947"/>
              <a:gd name="connsiteX2" fmla="*/ 1495313 w 4733364"/>
              <a:gd name="connsiteY2" fmla="*/ 465888 h 4768947"/>
              <a:gd name="connsiteX3" fmla="*/ 1645920 w 4733364"/>
              <a:gd name="connsiteY3" fmla="*/ 584222 h 4768947"/>
              <a:gd name="connsiteX4" fmla="*/ 2657138 w 4733364"/>
              <a:gd name="connsiteY4" fmla="*/ 1391046 h 4768947"/>
              <a:gd name="connsiteX5" fmla="*/ 3732903 w 4733364"/>
              <a:gd name="connsiteY5" fmla="*/ 2660448 h 4768947"/>
              <a:gd name="connsiteX6" fmla="*/ 3818964 w 4733364"/>
              <a:gd name="connsiteY6" fmla="*/ 2811055 h 4768947"/>
              <a:gd name="connsiteX7" fmla="*/ 4528969 w 4733364"/>
              <a:gd name="connsiteY7" fmla="*/ 3434999 h 4768947"/>
              <a:gd name="connsiteX8" fmla="*/ 4733364 w 4733364"/>
              <a:gd name="connsiteY8" fmla="*/ 3940608 h 4768947"/>
              <a:gd name="connsiteX9" fmla="*/ 4367604 w 4733364"/>
              <a:gd name="connsiteY9" fmla="*/ 4392429 h 4768947"/>
              <a:gd name="connsiteX10" fmla="*/ 2592593 w 4733364"/>
              <a:gd name="connsiteY10" fmla="*/ 4768947 h 4768947"/>
              <a:gd name="connsiteX11" fmla="*/ 2248348 w 4733364"/>
              <a:gd name="connsiteY11" fmla="*/ 4768947 h 4768947"/>
              <a:gd name="connsiteX12" fmla="*/ 0 w 4733364"/>
              <a:gd name="connsiteY12" fmla="*/ 4737131 h 4768947"/>
              <a:gd name="connsiteX13" fmla="*/ 0 w 4733364"/>
              <a:gd name="connsiteY13" fmla="*/ 0 h 47689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33364" h="4768947">
                <a:moveTo>
                  <a:pt x="0" y="0"/>
                </a:moveTo>
                <a:lnTo>
                  <a:pt x="882127" y="67855"/>
                </a:lnTo>
                <a:lnTo>
                  <a:pt x="1495313" y="465888"/>
                </a:lnTo>
                <a:cubicBezTo>
                  <a:pt x="1641755" y="567271"/>
                  <a:pt x="1609805" y="511996"/>
                  <a:pt x="1645920" y="584222"/>
                </a:cubicBezTo>
                <a:lnTo>
                  <a:pt x="2657138" y="1391046"/>
                </a:lnTo>
                <a:lnTo>
                  <a:pt x="3732903" y="2660448"/>
                </a:lnTo>
                <a:cubicBezTo>
                  <a:pt x="3801985" y="2798612"/>
                  <a:pt x="3763430" y="2755521"/>
                  <a:pt x="3818964" y="2811055"/>
                </a:cubicBezTo>
                <a:lnTo>
                  <a:pt x="4528969" y="3434999"/>
                </a:lnTo>
                <a:lnTo>
                  <a:pt x="4733364" y="3940608"/>
                </a:lnTo>
                <a:lnTo>
                  <a:pt x="4367604" y="4392429"/>
                </a:lnTo>
                <a:lnTo>
                  <a:pt x="2592593" y="4768947"/>
                </a:lnTo>
                <a:lnTo>
                  <a:pt x="2248348" y="4768947"/>
                </a:lnTo>
                <a:lnTo>
                  <a:pt x="0" y="4737131"/>
                </a:lnTo>
                <a:lnTo>
                  <a:pt x="0" y="0"/>
                </a:lnTo>
                <a:close/>
              </a:path>
            </a:pathLst>
          </a:custGeom>
        </p:spPr>
      </p:pic>
      <p:sp>
        <p:nvSpPr>
          <p:cNvPr id="1048674" name="任意多边形: 形状 40"/>
          <p:cNvSpPr/>
          <p:nvPr>
            <p:custDataLst>
              <p:tags r:id="rId7"/>
            </p:custDataLst>
          </p:nvPr>
        </p:nvSpPr>
        <p:spPr>
          <a:xfrm>
            <a:off x="7114222" y="3608070"/>
            <a:ext cx="538480" cy="2016125"/>
          </a:xfrm>
          <a:custGeom>
            <a:gdLst>
              <a:gd name="connsiteX0" fmla="*/ 308281 w 616562"/>
              <a:gd name="connsiteY0" fmla="*/ 0 h 2030045"/>
              <a:gd name="connsiteX1" fmla="*/ 525522 w 616562"/>
              <a:gd name="connsiteY1" fmla="*/ 177056 h 2030045"/>
              <a:gd name="connsiteX2" fmla="*/ 526228 w 616562"/>
              <a:gd name="connsiteY2" fmla="*/ 184058 h 2030045"/>
              <a:gd name="connsiteX3" fmla="*/ 553800 w 616562"/>
              <a:gd name="connsiteY3" fmla="*/ 189624 h 2030045"/>
              <a:gd name="connsiteX4" fmla="*/ 616562 w 616562"/>
              <a:gd name="connsiteY4" fmla="*/ 284311 h 2030045"/>
              <a:gd name="connsiteX5" fmla="*/ 616562 w 616562"/>
              <a:gd name="connsiteY5" fmla="*/ 591468 h 2030045"/>
              <a:gd name="connsiteX6" fmla="*/ 616562 w 616562"/>
              <a:gd name="connsiteY6" fmla="*/ 873525 h 2030045"/>
              <a:gd name="connsiteX7" fmla="*/ 616562 w 616562"/>
              <a:gd name="connsiteY7" fmla="*/ 1156521 h 2030045"/>
              <a:gd name="connsiteX8" fmla="*/ 616562 w 616562"/>
              <a:gd name="connsiteY8" fmla="*/ 1438578 h 2030045"/>
              <a:gd name="connsiteX9" fmla="*/ 616562 w 616562"/>
              <a:gd name="connsiteY9" fmla="*/ 1745733 h 2030045"/>
              <a:gd name="connsiteX10" fmla="*/ 553800 w 616562"/>
              <a:gd name="connsiteY10" fmla="*/ 1840420 h 2030045"/>
              <a:gd name="connsiteX11" fmla="*/ 526228 w 616562"/>
              <a:gd name="connsiteY11" fmla="*/ 1845987 h 2030045"/>
              <a:gd name="connsiteX12" fmla="*/ 525522 w 616562"/>
              <a:gd name="connsiteY12" fmla="*/ 1852989 h 2030045"/>
              <a:gd name="connsiteX13" fmla="*/ 308281 w 616562"/>
              <a:gd name="connsiteY13" fmla="*/ 2030045 h 2030045"/>
              <a:gd name="connsiteX14" fmla="*/ 91041 w 616562"/>
              <a:gd name="connsiteY14" fmla="*/ 1852989 h 2030045"/>
              <a:gd name="connsiteX15" fmla="*/ 90336 w 616562"/>
              <a:gd name="connsiteY15" fmla="*/ 1845987 h 2030045"/>
              <a:gd name="connsiteX16" fmla="*/ 62763 w 616562"/>
              <a:gd name="connsiteY16" fmla="*/ 1840420 h 2030045"/>
              <a:gd name="connsiteX17" fmla="*/ 0 w 616562"/>
              <a:gd name="connsiteY17" fmla="*/ 1745733 h 2030045"/>
              <a:gd name="connsiteX18" fmla="*/ 0 w 616562"/>
              <a:gd name="connsiteY18" fmla="*/ 1438578 h 2030045"/>
              <a:gd name="connsiteX19" fmla="*/ 0 w 616562"/>
              <a:gd name="connsiteY19" fmla="*/ 1156521 h 2030045"/>
              <a:gd name="connsiteX20" fmla="*/ 0 w 616562"/>
              <a:gd name="connsiteY20" fmla="*/ 873525 h 2030045"/>
              <a:gd name="connsiteX21" fmla="*/ 0 w 616562"/>
              <a:gd name="connsiteY21" fmla="*/ 591468 h 2030045"/>
              <a:gd name="connsiteX22" fmla="*/ 0 w 616562"/>
              <a:gd name="connsiteY22" fmla="*/ 284311 h 2030045"/>
              <a:gd name="connsiteX23" fmla="*/ 62763 w 616562"/>
              <a:gd name="connsiteY23" fmla="*/ 189624 h 2030045"/>
              <a:gd name="connsiteX24" fmla="*/ 90336 w 616562"/>
              <a:gd name="connsiteY24" fmla="*/ 184058 h 2030045"/>
              <a:gd name="connsiteX25" fmla="*/ 91041 w 616562"/>
              <a:gd name="connsiteY25" fmla="*/ 177056 h 2030045"/>
              <a:gd name="connsiteX26" fmla="*/ 308281 w 616562"/>
              <a:gd name="connsiteY26" fmla="*/ 0 h 203004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46" h="3268">
                <a:moveTo>
                  <a:pt x="424" y="0"/>
                </a:moveTo>
                <a:cubicBezTo>
                  <a:pt x="571" y="0"/>
                  <a:pt x="694" y="105"/>
                  <a:pt x="723" y="244"/>
                </a:cubicBezTo>
                <a:lnTo>
                  <a:pt x="724" y="253"/>
                </a:lnTo>
                <a:lnTo>
                  <a:pt x="762" y="261"/>
                </a:lnTo>
                <a:cubicBezTo>
                  <a:pt x="812" y="282"/>
                  <a:pt x="848" y="332"/>
                  <a:pt x="848" y="391"/>
                </a:cubicBezTo>
                <a:lnTo>
                  <a:pt x="848" y="813"/>
                </a:lnTo>
                <a:lnTo>
                  <a:pt x="848" y="867"/>
                </a:lnTo>
                <a:lnTo>
                  <a:pt x="848" y="1201"/>
                </a:lnTo>
                <a:lnTo>
                  <a:pt x="848" y="1289"/>
                </a:lnTo>
                <a:lnTo>
                  <a:pt x="848" y="1591"/>
                </a:lnTo>
                <a:lnTo>
                  <a:pt x="848" y="1677"/>
                </a:lnTo>
                <a:lnTo>
                  <a:pt x="848" y="1979"/>
                </a:lnTo>
                <a:lnTo>
                  <a:pt x="848" y="2067"/>
                </a:lnTo>
                <a:lnTo>
                  <a:pt x="848" y="2401"/>
                </a:lnTo>
                <a:lnTo>
                  <a:pt x="848" y="2455"/>
                </a:lnTo>
                <a:lnTo>
                  <a:pt x="848" y="2877"/>
                </a:lnTo>
                <a:cubicBezTo>
                  <a:pt x="848" y="2936"/>
                  <a:pt x="812" y="2986"/>
                  <a:pt x="762" y="3007"/>
                </a:cubicBezTo>
                <a:lnTo>
                  <a:pt x="724" y="3015"/>
                </a:lnTo>
                <a:lnTo>
                  <a:pt x="723" y="3024"/>
                </a:lnTo>
                <a:cubicBezTo>
                  <a:pt x="694" y="3163"/>
                  <a:pt x="571" y="3268"/>
                  <a:pt x="424" y="3268"/>
                </a:cubicBezTo>
                <a:cubicBezTo>
                  <a:pt x="277" y="3268"/>
                  <a:pt x="154" y="3163"/>
                  <a:pt x="125" y="3024"/>
                </a:cubicBezTo>
                <a:lnTo>
                  <a:pt x="124" y="3015"/>
                </a:lnTo>
                <a:lnTo>
                  <a:pt x="86" y="3007"/>
                </a:lnTo>
                <a:cubicBezTo>
                  <a:pt x="36" y="2986"/>
                  <a:pt x="0" y="2936"/>
                  <a:pt x="0" y="2877"/>
                </a:cubicBezTo>
                <a:lnTo>
                  <a:pt x="0" y="2455"/>
                </a:lnTo>
                <a:lnTo>
                  <a:pt x="0" y="2401"/>
                </a:lnTo>
                <a:lnTo>
                  <a:pt x="0" y="2067"/>
                </a:lnTo>
                <a:lnTo>
                  <a:pt x="0" y="1979"/>
                </a:lnTo>
                <a:lnTo>
                  <a:pt x="0" y="1677"/>
                </a:lnTo>
                <a:lnTo>
                  <a:pt x="0" y="1591"/>
                </a:lnTo>
                <a:lnTo>
                  <a:pt x="0" y="1289"/>
                </a:lnTo>
                <a:lnTo>
                  <a:pt x="0" y="1201"/>
                </a:lnTo>
                <a:lnTo>
                  <a:pt x="0" y="867"/>
                </a:lnTo>
                <a:lnTo>
                  <a:pt x="0" y="813"/>
                </a:lnTo>
                <a:lnTo>
                  <a:pt x="0" y="391"/>
                </a:lnTo>
                <a:cubicBezTo>
                  <a:pt x="0" y="332"/>
                  <a:pt x="36" y="282"/>
                  <a:pt x="86" y="261"/>
                </a:cubicBezTo>
                <a:lnTo>
                  <a:pt x="124" y="253"/>
                </a:lnTo>
                <a:lnTo>
                  <a:pt x="125" y="244"/>
                </a:lnTo>
                <a:cubicBezTo>
                  <a:pt x="154" y="105"/>
                  <a:pt x="277" y="0"/>
                  <a:pt x="424" y="0"/>
                </a:cubicBezTo>
                <a:close/>
              </a:path>
            </a:pathLst>
          </a:custGeom>
          <a:solidFill>
            <a:schemeClr val="accent1"/>
          </a:solidFill>
          <a:ln w="28575">
            <a:solidFill>
              <a:schemeClr val="accent1">
                <a:lumMod val="90000"/>
                <a:lumOff val="1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676" name="署名"/>
          <p:cNvSpPr txBox="1">
            <a:spLocks noGrp="1"/>
          </p:cNvSpPr>
          <p:nvPr>
            <p:ph type="body" idx="5" hasCustomPrompt="1"/>
            <p:custDataLst>
              <p:tags r:id="rId8"/>
            </p:custDataLst>
          </p:nvPr>
        </p:nvSpPr>
        <p:spPr>
          <a:xfrm>
            <a:off x="7110730" y="3755390"/>
            <a:ext cx="545465" cy="1772285"/>
          </a:xfrm>
          <a:prstGeom prst="rect">
            <a:avLst/>
          </a:prstGeom>
          <a:noFill/>
        </p:spPr>
        <p:txBody>
          <a:bodyPr vert="eaVert" wrap="square" lIns="91440" tIns="45720" rIns="91440" bIns="45720" rtlCol="0" anchor="ctr" anchorCtr="0">
            <a:normAutofit/>
          </a:bodyPr>
          <a:lstStyle>
            <a:lvl1pPr marL="0" marR="0" algn="ctr" defTabSz="914400" rtl="0" eaLnBrk="1" fontAlgn="auto" latinLnBrk="0" hangingPunct="1">
              <a:lnSpc>
                <a:spcPct val="100000"/>
              </a:lnSpc>
              <a:buClrTx/>
              <a:buSzTx/>
              <a:buFontTx/>
              <a:buNone/>
              <a:defRPr kumimoji="0" lang="zh-CN" altLang="en-US" sz="1600" b="0" i="0" u="none" strike="noStrike" kern="1200" cap="none" spc="0" normalizeH="0" baseline="0" noProof="1">
                <a:solidFill>
                  <a:schemeClr val="bg2"/>
                </a:solidFill>
                <a:latin typeface="MiSans Normal"/>
                <a:ea typeface="MiSans Normal"/>
                <a:cs typeface="MiSans Normal" panose="00000500000000000000" charset="-122"/>
                <a:sym typeface="MiSans Normal"/>
              </a:defRPr>
            </a:lvl1pPr>
          </a:lstStyle>
          <a:p>
            <a:pPr lvl="0" algn="ctr"/>
            <a:r>
              <a:rPr>
                <a:sym typeface="+mn-ea"/>
              </a:rPr>
              <a:t>单击此处编辑文本</a:t>
            </a:r>
            <a:endParaRPr>
              <a:sym typeface="+mn-ea"/>
            </a:endParaRPr>
          </a:p>
        </p:txBody>
      </p:sp>
      <p:sp>
        <p:nvSpPr>
          <p:cNvPr id="1048678" name="标题"/>
          <p:cNvSpPr txBox="1">
            <a:spLocks noGrp="1"/>
          </p:cNvSpPr>
          <p:nvPr>
            <p:ph type="title" idx="4" hasCustomPrompt="1"/>
            <p:custDataLst>
              <p:tags r:id="rId9"/>
            </p:custDataLst>
          </p:nvPr>
        </p:nvSpPr>
        <p:spPr>
          <a:xfrm>
            <a:off x="5406390" y="939165"/>
            <a:ext cx="1566545" cy="5060315"/>
          </a:xfrm>
          <a:prstGeom prst="rect">
            <a:avLst/>
          </a:prstGeom>
          <a:noFill/>
        </p:spPr>
        <p:txBody>
          <a:bodyPr vert="eaVert" wrap="square" lIns="0" tIns="0" rIns="0" bIns="0" rtlCol="0" anchor="ctr" anchorCtr="0">
            <a:normAutofit/>
          </a:bodyPr>
          <a:lstStyle>
            <a:lvl1pPr marL="0" marR="0" algn="ctr" defTabSz="914400" rtl="0" eaLnBrk="1" fontAlgn="auto" latinLnBrk="0" hangingPunct="1">
              <a:lnSpc>
                <a:spcPct val="100000"/>
              </a:lnSpc>
              <a:spcBef>
                <a:spcPct val="0"/>
              </a:spcBef>
              <a:spcAft>
                <a:spcPct val="0"/>
              </a:spcAft>
              <a:buClrTx/>
              <a:buSzTx/>
              <a:buFontTx/>
              <a:buNone/>
              <a:defRPr kumimoji="0" lang="zh-CN" altLang="en-US" sz="5400" b="0" i="0" u="none" strike="noStrike" kern="1200" cap="none" spc="0" normalizeH="0" baseline="0" noProof="1">
                <a:solidFill>
                  <a:schemeClr val="accent1"/>
                </a:solidFill>
                <a:latin typeface="汉仪细秀体简 L"/>
                <a:ea typeface="汉仪细秀体简 L"/>
                <a:cs typeface="+mj-ea"/>
                <a:sym typeface="思源宋体 CN Heavy" panose="02020900000000000000" charset="-122"/>
              </a:defRPr>
            </a:lvl1pPr>
          </a:lstStyle>
          <a:p>
            <a:pPr lvl="0" algn="ctr">
              <a:lnSpc>
                <a:spcPct val="100000"/>
              </a:lnSpc>
              <a:spcBef>
                <a:spcPct val="0"/>
              </a:spcBef>
              <a:spcAft>
                <a:spcPct val="0"/>
              </a:spcAft>
            </a:pPr>
            <a:r>
              <a:rPr>
                <a:sym typeface="+mn-ea"/>
              </a:rPr>
              <a:t>单击编辑标题</a:t>
            </a:r>
            <a:endParaRPr>
              <a:sym typeface="+mn-ea"/>
            </a:endParaRPr>
          </a:p>
        </p:txBody>
      </p:sp>
      <p:pic>
        <p:nvPicPr>
          <p:cNvPr id="2097163" name="VCG41N156437283" descr="图片包含 游戏机, 停止, 食物  描述已自动生成"/>
          <p:cNvPicPr>
            <a:picLocks noChangeAspect="1"/>
          </p:cNvPicPr>
          <p:nvPr>
            <p:custDataLst>
              <p:tags r:id="rId11"/>
            </p:custDataLst>
          </p:nvPr>
        </p:nvPicPr>
        <p:blipFill>
          <a:blip r:embed="rId10">
            <a:clrChange>
              <a:clrFrom>
                <a:srgbClr val="FFFFFF"/>
              </a:clrFrom>
              <a:clrTo>
                <a:srgbClr val="FFFFFF">
                  <a:alpha val="0"/>
                </a:srgbClr>
              </a:clrTo>
            </a:clrChange>
          </a:blip>
          <a:stretch>
            <a:fillRect/>
          </a:stretch>
        </p:blipFill>
        <p:spPr>
          <a:xfrm>
            <a:off x="4872355" y="1125855"/>
            <a:ext cx="286385" cy="287655"/>
          </a:xfrm>
          <a:prstGeom prst="rect">
            <a:avLst/>
          </a:prstGeom>
        </p:spPr>
      </p:pic>
      <p:sp>
        <p:nvSpPr>
          <p:cNvPr id="1048680" name="副标题"/>
          <p:cNvSpPr txBox="1">
            <a:spLocks noGrp="1"/>
          </p:cNvSpPr>
          <p:nvPr>
            <p:ph type="body" idx="2" hasCustomPrompt="1"/>
            <p:custDataLst>
              <p:tags r:id="rId12"/>
            </p:custDataLst>
          </p:nvPr>
        </p:nvSpPr>
        <p:spPr>
          <a:xfrm>
            <a:off x="4538980" y="1596390"/>
            <a:ext cx="942975" cy="4027170"/>
          </a:xfrm>
          <a:prstGeom prst="rect">
            <a:avLst/>
          </a:prstGeom>
          <a:noFill/>
        </p:spPr>
        <p:txBody>
          <a:bodyPr vert="eaVert"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400" b="0" i="0" u="none" strike="noStrike" kern="1200" cap="none" spc="0" normalizeH="0" baseline="0" noProof="1">
                <a:solidFill>
                  <a:schemeClr val="tx1">
                    <a:lumMod val="50000"/>
                    <a:lumOff val="50000"/>
                  </a:schemeClr>
                </a:solidFill>
                <a:latin typeface="MiSans Normal"/>
                <a:ea typeface="MiSans Normal"/>
                <a:cs typeface="MiSans Normal" panose="00000500000000000000" charset="-122"/>
                <a:sym typeface="MiSans Normal"/>
              </a:defRPr>
            </a:lvl1pPr>
          </a:lstStyle>
          <a:p>
            <a:pPr lvl="0" indent="0" algn="l" fontAlgn="auto">
              <a:lnSpc>
                <a:spcPct val="120000"/>
              </a:lnSpc>
              <a:buClrTx/>
              <a:buSzTx/>
              <a:buFontTx/>
            </a:pPr>
            <a:r>
              <a:rPr>
                <a:sym typeface="+mn-ea"/>
              </a:rPr>
              <a:t>单击此处编辑母版副标题样式</a:t>
            </a:r>
            <a:endParaRPr>
              <a:sym typeface="+mn-ea"/>
            </a:endParaRPr>
          </a:p>
        </p:txBody>
      </p:sp>
      <p:pic>
        <p:nvPicPr>
          <p:cNvPr id="2097165" name="图片 8" descr="图片包含 地图  描述已自动生成"/>
          <p:cNvPicPr>
            <a:picLocks noChangeAspect="1"/>
          </p:cNvPicPr>
          <p:nvPr>
            <p:custDataLst>
              <p:tags r:id="rId14"/>
            </p:custDataLst>
          </p:nvPr>
        </p:nvPicPr>
        <p:blipFill>
          <a:blip r:embed="rId13"/>
          <a:stretch>
            <a:fillRect/>
          </a:stretch>
        </p:blipFill>
        <p:spPr>
          <a:xfrm>
            <a:off x="7940675" y="5664200"/>
            <a:ext cx="2358390" cy="1052830"/>
          </a:xfrm>
          <a:custGeom>
            <a:gdLst>
              <a:gd name="connsiteX0" fmla="*/ 1323190 w 2506532"/>
              <a:gd name="connsiteY0" fmla="*/ 0 h 1118813"/>
              <a:gd name="connsiteX1" fmla="*/ 1420009 w 2506532"/>
              <a:gd name="connsiteY1" fmla="*/ 21515 h 1118813"/>
              <a:gd name="connsiteX2" fmla="*/ 2506532 w 2506532"/>
              <a:gd name="connsiteY2" fmla="*/ 116370 h 1118813"/>
              <a:gd name="connsiteX3" fmla="*/ 2506532 w 2506532"/>
              <a:gd name="connsiteY3" fmla="*/ 1046425 h 1118813"/>
              <a:gd name="connsiteX4" fmla="*/ 2441985 w 2506532"/>
              <a:gd name="connsiteY4" fmla="*/ 1086522 h 1118813"/>
              <a:gd name="connsiteX5" fmla="*/ 2302136 w 2506532"/>
              <a:gd name="connsiteY5" fmla="*/ 1118795 h 1118813"/>
              <a:gd name="connsiteX6" fmla="*/ 408790 w 2506532"/>
              <a:gd name="connsiteY6" fmla="*/ 1021977 h 1118813"/>
              <a:gd name="connsiteX7" fmla="*/ 0 w 2506532"/>
              <a:gd name="connsiteY7" fmla="*/ 548640 h 1118813"/>
              <a:gd name="connsiteX8" fmla="*/ 430305 w 2506532"/>
              <a:gd name="connsiteY8" fmla="*/ 236668 h 1118813"/>
              <a:gd name="connsiteX9" fmla="*/ 1323190 w 2506532"/>
              <a:gd name="connsiteY9" fmla="*/ 0 h 11188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06532" h="1118813">
                <a:moveTo>
                  <a:pt x="1323190" y="0"/>
                </a:moveTo>
                <a:lnTo>
                  <a:pt x="1420009" y="21515"/>
                </a:lnTo>
                <a:lnTo>
                  <a:pt x="2506532" y="116370"/>
                </a:lnTo>
                <a:lnTo>
                  <a:pt x="2506532" y="1046425"/>
                </a:lnTo>
                <a:lnTo>
                  <a:pt x="2441985" y="1086522"/>
                </a:lnTo>
                <a:cubicBezTo>
                  <a:pt x="2316732" y="1120682"/>
                  <a:pt x="2364536" y="1118795"/>
                  <a:pt x="2302136" y="1118795"/>
                </a:cubicBezTo>
                <a:lnTo>
                  <a:pt x="408790" y="1021977"/>
                </a:lnTo>
                <a:lnTo>
                  <a:pt x="0" y="548640"/>
                </a:lnTo>
                <a:lnTo>
                  <a:pt x="430305" y="236668"/>
                </a:lnTo>
                <a:lnTo>
                  <a:pt x="1323190" y="0"/>
                </a:lnTo>
                <a:close/>
              </a:path>
            </a:pathLst>
          </a:custGeom>
        </p:spPr>
      </p:pic>
      <p:sp>
        <p:nvSpPr>
          <p:cNvPr id="1048682" name="日期占位符 3"/>
          <p:cNvSpPr>
            <a:spLocks noGrp="1"/>
          </p:cNvSpPr>
          <p:nvPr>
            <p:ph type="dt" sz="half" idx="10"/>
            <p:custDataLst>
              <p:tags r:id="rId1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4" name="页脚占位符 4"/>
          <p:cNvSpPr>
            <a:spLocks noGrp="1"/>
          </p:cNvSpPr>
          <p:nvPr>
            <p:ph type="ftr" sz="quarter" idx="11"/>
            <p:custDataLst>
              <p:tags r:id="rId16"/>
            </p:custDataLst>
          </p:nvPr>
        </p:nvSpPr>
        <p:spPr>
          <a:xfrm>
            <a:off x="4038600" y="6356350"/>
            <a:ext cx="4114800" cy="365125"/>
          </a:xfrm>
        </p:spPr>
        <p:txBody>
          <a:bodyPr/>
          <a:lstStyle/>
          <a:p>
            <a:endParaRPr lang="zh-CN" altLang="en-US"/>
          </a:p>
        </p:txBody>
      </p:sp>
      <p:sp>
        <p:nvSpPr>
          <p:cNvPr id="1048686" name="灯片编号占位符 5"/>
          <p:cNvSpPr>
            <a:spLocks noGrp="1"/>
          </p:cNvSpPr>
          <p:nvPr>
            <p:ph type="sldNum" sz="quarter" idx="12"/>
            <p:custDataLst>
              <p:tags r:id="rId1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标题"/>
          <p:cNvSpPr txBox="1">
            <a:spLocks noGrp="1"/>
          </p:cNvSpPr>
          <p:nvPr>
            <p:ph type="title" idx="8" hasCustomPrompt="1"/>
            <p:custDataLst>
              <p:tags r:id="rId1"/>
            </p:custDataLst>
          </p:nvPr>
        </p:nvSpPr>
        <p:spPr>
          <a:xfrm>
            <a:off x="3411220" y="514985"/>
            <a:ext cx="5392420" cy="7239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4100" b="0" i="0" u="none" strike="noStrike" kern="1200" cap="none" spc="0" normalizeH="0" baseline="0" noProof="1">
                <a:solidFill>
                  <a:schemeClr val="accent1"/>
                </a:solidFill>
                <a:latin typeface="+mj-ea"/>
                <a:ea typeface="+mj-ea"/>
                <a:cs typeface="MiSans Normal" panose="00000500000000000000" charset="-122"/>
              </a:defRPr>
            </a:lvl1pPr>
          </a:lstStyle>
          <a:p>
            <a:pPr lvl="0" algn="ctr"/>
            <a:r>
              <a:rPr>
                <a:sym typeface="+mn-ea"/>
              </a:rPr>
              <a:t>单击此处编辑标题</a:t>
            </a:r>
            <a:endParaRPr>
              <a:sym typeface="+mn-ea"/>
            </a:endParaRPr>
          </a:p>
        </p:txBody>
      </p:sp>
      <p:sp>
        <p:nvSpPr>
          <p:cNvPr id="1048690" name="正文"/>
          <p:cNvSpPr txBox="1">
            <a:spLocks noGrp="1"/>
          </p:cNvSpPr>
          <p:nvPr>
            <p:ph idx="7"/>
            <p:custDataLst>
              <p:tags r:id="rId2"/>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rgbClr val="064243"/>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iSans Normal"/>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064243"/>
              </a:buClr>
            </a:pPr>
            <a:r>
              <a:rPr>
                <a:sym typeface="+mn-ea"/>
              </a:rPr>
              <a:t>单击此处编辑母版文本样式</a:t>
            </a:r>
            <a:endParaRPr>
              <a:sym typeface="+mn-ea"/>
            </a:endParaRPr>
          </a:p>
          <a:p>
            <a:pPr lvl="1">
              <a:spcBef>
                <a:spcPts val="1200"/>
              </a:spcBef>
              <a:spcAft>
                <a:spcPct val="0"/>
              </a:spcAft>
              <a:buClr>
                <a:srgbClr val="064243"/>
              </a:buClr>
            </a:pPr>
            <a:r>
              <a:rPr>
                <a:sym typeface="+mn-ea"/>
              </a:rPr>
              <a:t>第二级</a:t>
            </a:r>
            <a:endParaRPr>
              <a:sym typeface="+mn-ea"/>
            </a:endParaRPr>
          </a:p>
          <a:p>
            <a:pPr lvl="2">
              <a:spcBef>
                <a:spcPts val="1200"/>
              </a:spcBef>
              <a:spcAft>
                <a:spcPct val="0"/>
              </a:spcAft>
              <a:buClr>
                <a:srgbClr val="064243"/>
              </a:buClr>
            </a:pPr>
            <a:r>
              <a:rPr>
                <a:sym typeface="+mn-ea"/>
              </a:rPr>
              <a:t>第三级</a:t>
            </a:r>
            <a:endParaRPr>
              <a:sym typeface="+mn-ea"/>
            </a:endParaRPr>
          </a:p>
          <a:p>
            <a:pPr lvl="3">
              <a:spcBef>
                <a:spcPts val="1200"/>
              </a:spcBef>
              <a:spcAft>
                <a:spcPct val="0"/>
              </a:spcAft>
              <a:buClr>
                <a:srgbClr val="064243"/>
              </a:buClr>
            </a:pPr>
            <a:r>
              <a:rPr>
                <a:sym typeface="+mn-ea"/>
              </a:rPr>
              <a:t>第四级</a:t>
            </a:r>
            <a:endParaRPr>
              <a:sym typeface="+mn-ea"/>
            </a:endParaRPr>
          </a:p>
          <a:p>
            <a:pPr lvl="4">
              <a:spcBef>
                <a:spcPts val="1200"/>
              </a:spcBef>
              <a:spcAft>
                <a:spcPct val="0"/>
              </a:spcAft>
              <a:buClr>
                <a:srgbClr val="064243"/>
              </a:buClr>
            </a:pPr>
            <a:r>
              <a:rPr>
                <a:sym typeface="+mn-ea"/>
              </a:rPr>
              <a:t>第五级</a:t>
            </a:r>
            <a:endParaRPr>
              <a:sym typeface="+mn-ea"/>
            </a:endParaRPr>
          </a:p>
        </p:txBody>
      </p:sp>
      <p:sp>
        <p:nvSpPr>
          <p:cNvPr id="1048692" name="任意多边形: 形状 63"/>
          <p:cNvSpPr/>
          <p:nvPr>
            <p:custDataLst>
              <p:tags r:id="rId3"/>
            </p:custDataLst>
          </p:nvPr>
        </p:nvSpPr>
        <p:spPr>
          <a:xfrm rot="5400000" flipV="1">
            <a:off x="2785485"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694" name="任意多边形: 形状 64"/>
          <p:cNvSpPr/>
          <p:nvPr>
            <p:custDataLst>
              <p:tags r:id="rId4"/>
            </p:custDataLst>
          </p:nvPr>
        </p:nvSpPr>
        <p:spPr>
          <a:xfrm rot="5400000" flipV="1">
            <a:off x="3135434"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696" name="任意多边形: 形状 65"/>
          <p:cNvSpPr/>
          <p:nvPr>
            <p:custDataLst>
              <p:tags r:id="rId5"/>
            </p:custDataLst>
          </p:nvPr>
        </p:nvSpPr>
        <p:spPr>
          <a:xfrm rot="5400000" flipV="1">
            <a:off x="8803424"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698" name="任意多边形: 形状 66"/>
          <p:cNvSpPr/>
          <p:nvPr>
            <p:custDataLst>
              <p:tags r:id="rId6"/>
            </p:custDataLst>
          </p:nvPr>
        </p:nvSpPr>
        <p:spPr>
          <a:xfrm rot="5400000" flipV="1">
            <a:off x="9153373"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pic>
        <p:nvPicPr>
          <p:cNvPr id="2097167" name="图片 7" descr="图片包含 地图  描述已自动生成"/>
          <p:cNvPicPr>
            <a:picLocks noChangeAspect="1"/>
          </p:cNvPicPr>
          <p:nvPr>
            <p:custDataLst>
              <p:tags r:id="rId8"/>
            </p:custDataLst>
          </p:nvPr>
        </p:nvPicPr>
        <p:blipFill>
          <a:blip r:embed="rId7">
            <a:alphaModFix amt="20000"/>
          </a:blip>
          <a:stretch>
            <a:fillRect/>
          </a:stretch>
        </p:blipFill>
        <p:spPr>
          <a:xfrm>
            <a:off x="10353675" y="0"/>
            <a:ext cx="1837690" cy="2751455"/>
          </a:xfrm>
          <a:custGeom>
            <a:gdLst>
              <a:gd name="connsiteX0" fmla="*/ 1957892 w 3582297"/>
              <a:gd name="connsiteY0" fmla="*/ 0 h 5362254"/>
              <a:gd name="connsiteX1" fmla="*/ 3582297 w 3582297"/>
              <a:gd name="connsiteY1" fmla="*/ 332481 h 5362254"/>
              <a:gd name="connsiteX2" fmla="*/ 3582297 w 3582297"/>
              <a:gd name="connsiteY2" fmla="*/ 5362254 h 5362254"/>
              <a:gd name="connsiteX3" fmla="*/ 2183802 w 3582297"/>
              <a:gd name="connsiteY3" fmla="*/ 5292763 h 5362254"/>
              <a:gd name="connsiteX4" fmla="*/ 774550 w 3582297"/>
              <a:gd name="connsiteY4" fmla="*/ 4475181 h 5362254"/>
              <a:gd name="connsiteX5" fmla="*/ 21515 w 3582297"/>
              <a:gd name="connsiteY5" fmla="*/ 3012141 h 5362254"/>
              <a:gd name="connsiteX6" fmla="*/ 0 w 3582297"/>
              <a:gd name="connsiteY6" fmla="*/ 1828800 h 5362254"/>
              <a:gd name="connsiteX7" fmla="*/ 645459 w 3582297"/>
              <a:gd name="connsiteY7" fmla="*/ 1344706 h 5362254"/>
              <a:gd name="connsiteX8" fmla="*/ 1323190 w 3582297"/>
              <a:gd name="connsiteY8" fmla="*/ 376518 h 5362254"/>
              <a:gd name="connsiteX9" fmla="*/ 1861073 w 3582297"/>
              <a:gd name="connsiteY9" fmla="*/ 10758 h 5362254"/>
              <a:gd name="connsiteX10" fmla="*/ 1957892 w 3582297"/>
              <a:gd name="connsiteY10" fmla="*/ 0 h 53622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2297" h="5362254">
                <a:moveTo>
                  <a:pt x="1957892" y="0"/>
                </a:moveTo>
                <a:lnTo>
                  <a:pt x="3582297" y="332481"/>
                </a:lnTo>
                <a:lnTo>
                  <a:pt x="3582297" y="5362254"/>
                </a:lnTo>
                <a:lnTo>
                  <a:pt x="2183802" y="5292763"/>
                </a:lnTo>
                <a:lnTo>
                  <a:pt x="774550" y="4475181"/>
                </a:lnTo>
                <a:lnTo>
                  <a:pt x="21515" y="3012141"/>
                </a:lnTo>
                <a:lnTo>
                  <a:pt x="0" y="1828800"/>
                </a:lnTo>
                <a:lnTo>
                  <a:pt x="645459" y="1344706"/>
                </a:lnTo>
                <a:lnTo>
                  <a:pt x="1323190" y="376518"/>
                </a:lnTo>
                <a:lnTo>
                  <a:pt x="1861073" y="10758"/>
                </a:lnTo>
                <a:lnTo>
                  <a:pt x="1957892" y="0"/>
                </a:lnTo>
                <a:close/>
              </a:path>
            </a:pathLst>
          </a:custGeom>
        </p:spPr>
      </p:pic>
      <p:pic>
        <p:nvPicPr>
          <p:cNvPr id="2097169" name="图片 6" descr="图片包含 地图  描述已自动生成"/>
          <p:cNvPicPr>
            <a:picLocks noChangeAspect="1"/>
          </p:cNvPicPr>
          <p:nvPr>
            <p:custDataLst>
              <p:tags r:id="rId10"/>
            </p:custDataLst>
          </p:nvPr>
        </p:nvPicPr>
        <p:blipFill>
          <a:blip r:embed="rId9"/>
          <a:stretch>
            <a:fillRect/>
          </a:stretch>
        </p:blipFill>
        <p:spPr>
          <a:xfrm>
            <a:off x="0" y="5514975"/>
            <a:ext cx="1600835" cy="1343025"/>
          </a:xfrm>
          <a:custGeom>
            <a:gdLst>
              <a:gd name="connsiteX0" fmla="*/ 600285 w 2544413"/>
              <a:gd name="connsiteY0" fmla="*/ 0 h 2134031"/>
              <a:gd name="connsiteX1" fmla="*/ 2544413 w 2544413"/>
              <a:gd name="connsiteY1" fmla="*/ 397922 h 2134031"/>
              <a:gd name="connsiteX2" fmla="*/ 2544413 w 2544413"/>
              <a:gd name="connsiteY2" fmla="*/ 2134031 h 2134031"/>
              <a:gd name="connsiteX3" fmla="*/ 0 w 2544413"/>
              <a:gd name="connsiteY3" fmla="*/ 2134031 h 2134031"/>
              <a:gd name="connsiteX4" fmla="*/ 0 w 2544413"/>
              <a:gd name="connsiteY4" fmla="*/ 342273 h 2134031"/>
              <a:gd name="connsiteX5" fmla="*/ 484409 w 2544413"/>
              <a:gd name="connsiteY5" fmla="*/ 12876 h 21340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4413" h="2134031">
                <a:moveTo>
                  <a:pt x="600285" y="0"/>
                </a:moveTo>
                <a:lnTo>
                  <a:pt x="2544413" y="397922"/>
                </a:lnTo>
                <a:lnTo>
                  <a:pt x="2544413" y="2134031"/>
                </a:lnTo>
                <a:lnTo>
                  <a:pt x="0" y="2134031"/>
                </a:lnTo>
                <a:lnTo>
                  <a:pt x="0" y="342273"/>
                </a:lnTo>
                <a:lnTo>
                  <a:pt x="484409" y="12876"/>
                </a:lnTo>
                <a:close/>
              </a:path>
            </a:pathLst>
          </a:custGeom>
        </p:spPr>
      </p:pic>
      <p:sp>
        <p:nvSpPr>
          <p:cNvPr id="1048700" name="日期占位符 3"/>
          <p:cNvSpPr>
            <a:spLocks noGrp="1"/>
          </p:cNvSpPr>
          <p:nvPr>
            <p:ph type="dt" sz="half" idx="10"/>
            <p:custDataLst>
              <p:tags r:id="rId11"/>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02" name="页脚占位符 4"/>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04" name="灯片编号占位符 5"/>
          <p:cNvSpPr>
            <a:spLocks noGrp="1"/>
          </p:cNvSpPr>
          <p:nvPr>
            <p:ph type="sldNum" sz="quarter" idx="12"/>
            <p:custDataLst>
              <p:tags r:id="rId13"/>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6" name="任意多边形: 形状 6"/>
          <p:cNvSpPr/>
          <p:nvPr>
            <p:custDataLst>
              <p:tags r:id="rId1"/>
            </p:custDataLst>
          </p:nvPr>
        </p:nvSpPr>
        <p:spPr>
          <a:xfrm>
            <a:off x="489585" y="461645"/>
            <a:ext cx="11231245" cy="5963285"/>
          </a:xfrm>
          <a:custGeom>
            <a:gdLst>
              <a:gd name="connsiteX0" fmla="*/ 339551 w 11140376"/>
              <a:gd name="connsiteY0" fmla="*/ 0 h 5323550"/>
              <a:gd name="connsiteX1" fmla="*/ 10783408 w 11140376"/>
              <a:gd name="connsiteY1" fmla="*/ 0 h 5323550"/>
              <a:gd name="connsiteX2" fmla="*/ 10952271 w 11140376"/>
              <a:gd name="connsiteY2" fmla="*/ 168863 h 5323550"/>
              <a:gd name="connsiteX3" fmla="*/ 10952271 w 11140376"/>
              <a:gd name="connsiteY3" fmla="*/ 187221 h 5323550"/>
              <a:gd name="connsiteX4" fmla="*/ 10962696 w 11140376"/>
              <a:gd name="connsiteY4" fmla="*/ 188272 h 5323550"/>
              <a:gd name="connsiteX5" fmla="*/ 11140376 w 11140376"/>
              <a:gd name="connsiteY5" fmla="*/ 406278 h 5323550"/>
              <a:gd name="connsiteX6" fmla="*/ 11140376 w 11140376"/>
              <a:gd name="connsiteY6" fmla="*/ 4917272 h 5323550"/>
              <a:gd name="connsiteX7" fmla="*/ 10962696 w 11140376"/>
              <a:gd name="connsiteY7" fmla="*/ 5135278 h 5323550"/>
              <a:gd name="connsiteX8" fmla="*/ 10952271 w 11140376"/>
              <a:gd name="connsiteY8" fmla="*/ 5136329 h 5323550"/>
              <a:gd name="connsiteX9" fmla="*/ 10952271 w 11140376"/>
              <a:gd name="connsiteY9" fmla="*/ 5154687 h 5323550"/>
              <a:gd name="connsiteX10" fmla="*/ 10783408 w 11140376"/>
              <a:gd name="connsiteY10" fmla="*/ 5323550 h 5323550"/>
              <a:gd name="connsiteX11" fmla="*/ 339551 w 11140376"/>
              <a:gd name="connsiteY11" fmla="*/ 5323550 h 5323550"/>
              <a:gd name="connsiteX12" fmla="*/ 170688 w 11140376"/>
              <a:gd name="connsiteY12" fmla="*/ 5154687 h 5323550"/>
              <a:gd name="connsiteX13" fmla="*/ 170688 w 11140376"/>
              <a:gd name="connsiteY13" fmla="*/ 5133108 h 5323550"/>
              <a:gd name="connsiteX14" fmla="*/ 135910 w 11140376"/>
              <a:gd name="connsiteY14" fmla="*/ 5122312 h 5323550"/>
              <a:gd name="connsiteX15" fmla="*/ 0 w 11140376"/>
              <a:gd name="connsiteY15" fmla="*/ 4917272 h 5323550"/>
              <a:gd name="connsiteX16" fmla="*/ 0 w 11140376"/>
              <a:gd name="connsiteY16" fmla="*/ 406278 h 5323550"/>
              <a:gd name="connsiteX17" fmla="*/ 135910 w 11140376"/>
              <a:gd name="connsiteY17" fmla="*/ 201239 h 5323550"/>
              <a:gd name="connsiteX18" fmla="*/ 170688 w 11140376"/>
              <a:gd name="connsiteY18" fmla="*/ 190443 h 5323550"/>
              <a:gd name="connsiteX19" fmla="*/ 170688 w 11140376"/>
              <a:gd name="connsiteY19" fmla="*/ 168863 h 5323550"/>
              <a:gd name="connsiteX20" fmla="*/ 339551 w 11140376"/>
              <a:gd name="connsiteY20" fmla="*/ 0 h 53235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140376" h="5323550">
                <a:moveTo>
                  <a:pt x="339551" y="0"/>
                </a:moveTo>
                <a:lnTo>
                  <a:pt x="10783408" y="0"/>
                </a:lnTo>
                <a:cubicBezTo>
                  <a:pt x="10876668" y="0"/>
                  <a:pt x="10952271" y="75603"/>
                  <a:pt x="10952271" y="168863"/>
                </a:cubicBezTo>
                <a:lnTo>
                  <a:pt x="10952271" y="187221"/>
                </a:lnTo>
                <a:lnTo>
                  <a:pt x="10962696" y="188272"/>
                </a:lnTo>
                <a:cubicBezTo>
                  <a:pt x="11064098" y="209022"/>
                  <a:pt x="11140376" y="298742"/>
                  <a:pt x="11140376" y="406278"/>
                </a:cubicBezTo>
                <a:lnTo>
                  <a:pt x="11140376" y="4917272"/>
                </a:lnTo>
                <a:cubicBezTo>
                  <a:pt x="11140376" y="5024808"/>
                  <a:pt x="11064098" y="5114528"/>
                  <a:pt x="10962696" y="5135278"/>
                </a:cubicBezTo>
                <a:lnTo>
                  <a:pt x="10952271" y="5136329"/>
                </a:lnTo>
                <a:lnTo>
                  <a:pt x="10952271" y="5154687"/>
                </a:lnTo>
                <a:cubicBezTo>
                  <a:pt x="10952271" y="5247947"/>
                  <a:pt x="10876668" y="5323550"/>
                  <a:pt x="10783408" y="5323550"/>
                </a:cubicBezTo>
                <a:lnTo>
                  <a:pt x="339551" y="5323550"/>
                </a:lnTo>
                <a:cubicBezTo>
                  <a:pt x="246291" y="5323550"/>
                  <a:pt x="170688" y="5247947"/>
                  <a:pt x="170688" y="5154687"/>
                </a:cubicBezTo>
                <a:lnTo>
                  <a:pt x="170688" y="5133108"/>
                </a:lnTo>
                <a:lnTo>
                  <a:pt x="135910" y="5122312"/>
                </a:lnTo>
                <a:cubicBezTo>
                  <a:pt x="56042" y="5088530"/>
                  <a:pt x="0" y="5009446"/>
                  <a:pt x="0" y="4917272"/>
                </a:cubicBezTo>
                <a:lnTo>
                  <a:pt x="0" y="406278"/>
                </a:lnTo>
                <a:cubicBezTo>
                  <a:pt x="0" y="314105"/>
                  <a:pt x="56042" y="235020"/>
                  <a:pt x="135910" y="201239"/>
                </a:cubicBezTo>
                <a:lnTo>
                  <a:pt x="170688" y="190443"/>
                </a:lnTo>
                <a:lnTo>
                  <a:pt x="170688" y="168863"/>
                </a:lnTo>
                <a:cubicBezTo>
                  <a:pt x="170688" y="75603"/>
                  <a:pt x="246291" y="0"/>
                  <a:pt x="339551" y="0"/>
                </a:cubicBezTo>
                <a:close/>
              </a:path>
            </a:pathLst>
          </a:custGeom>
          <a:noFill/>
          <a:ln w="28575">
            <a:solidFill>
              <a:schemeClr val="accent1"/>
            </a:solidFill>
            <a:prstDash val="solid"/>
          </a:ln>
          <a:effectLst>
            <a:outerShdw blurRad="355600" dist="203200" dir="5400000" sx="96000" sy="96000" algn="t" rotWithShape="0">
              <a:schemeClr val="accent6">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pic>
        <p:nvPicPr>
          <p:cNvPr id="2097171" name="图片 6" descr="图片包含 地图  描述已自动生成"/>
          <p:cNvPicPr>
            <a:picLocks noChangeAspect="1"/>
          </p:cNvPicPr>
          <p:nvPr>
            <p:custDataLst>
              <p:tags r:id="rId3"/>
            </p:custDataLst>
          </p:nvPr>
        </p:nvPicPr>
        <p:blipFill>
          <a:blip r:embed="rId2"/>
          <a:stretch>
            <a:fillRect/>
          </a:stretch>
        </p:blipFill>
        <p:spPr>
          <a:xfrm flipH="1">
            <a:off x="8403590" y="3263900"/>
            <a:ext cx="3788410" cy="3816985"/>
          </a:xfrm>
          <a:custGeom>
            <a:gdLst>
              <a:gd name="connsiteX0" fmla="*/ 0 w 4733364"/>
              <a:gd name="connsiteY0" fmla="*/ 0 h 4768947"/>
              <a:gd name="connsiteX1" fmla="*/ 882127 w 4733364"/>
              <a:gd name="connsiteY1" fmla="*/ 67855 h 4768947"/>
              <a:gd name="connsiteX2" fmla="*/ 1495313 w 4733364"/>
              <a:gd name="connsiteY2" fmla="*/ 465888 h 4768947"/>
              <a:gd name="connsiteX3" fmla="*/ 1645920 w 4733364"/>
              <a:gd name="connsiteY3" fmla="*/ 584222 h 4768947"/>
              <a:gd name="connsiteX4" fmla="*/ 2657138 w 4733364"/>
              <a:gd name="connsiteY4" fmla="*/ 1391046 h 4768947"/>
              <a:gd name="connsiteX5" fmla="*/ 3732903 w 4733364"/>
              <a:gd name="connsiteY5" fmla="*/ 2660448 h 4768947"/>
              <a:gd name="connsiteX6" fmla="*/ 3818964 w 4733364"/>
              <a:gd name="connsiteY6" fmla="*/ 2811055 h 4768947"/>
              <a:gd name="connsiteX7" fmla="*/ 4528969 w 4733364"/>
              <a:gd name="connsiteY7" fmla="*/ 3434999 h 4768947"/>
              <a:gd name="connsiteX8" fmla="*/ 4733364 w 4733364"/>
              <a:gd name="connsiteY8" fmla="*/ 3940608 h 4768947"/>
              <a:gd name="connsiteX9" fmla="*/ 4367604 w 4733364"/>
              <a:gd name="connsiteY9" fmla="*/ 4392429 h 4768947"/>
              <a:gd name="connsiteX10" fmla="*/ 2592593 w 4733364"/>
              <a:gd name="connsiteY10" fmla="*/ 4768947 h 4768947"/>
              <a:gd name="connsiteX11" fmla="*/ 2248348 w 4733364"/>
              <a:gd name="connsiteY11" fmla="*/ 4768947 h 4768947"/>
              <a:gd name="connsiteX12" fmla="*/ 0 w 4733364"/>
              <a:gd name="connsiteY12" fmla="*/ 4737131 h 4768947"/>
              <a:gd name="connsiteX13" fmla="*/ 0 w 4733364"/>
              <a:gd name="connsiteY13" fmla="*/ 0 h 47689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33364" h="4768947">
                <a:moveTo>
                  <a:pt x="0" y="0"/>
                </a:moveTo>
                <a:lnTo>
                  <a:pt x="882127" y="67855"/>
                </a:lnTo>
                <a:lnTo>
                  <a:pt x="1495313" y="465888"/>
                </a:lnTo>
                <a:cubicBezTo>
                  <a:pt x="1641755" y="567271"/>
                  <a:pt x="1609805" y="511996"/>
                  <a:pt x="1645920" y="584222"/>
                </a:cubicBezTo>
                <a:lnTo>
                  <a:pt x="2657138" y="1391046"/>
                </a:lnTo>
                <a:lnTo>
                  <a:pt x="3732903" y="2660448"/>
                </a:lnTo>
                <a:cubicBezTo>
                  <a:pt x="3801985" y="2798612"/>
                  <a:pt x="3763430" y="2755521"/>
                  <a:pt x="3818964" y="2811055"/>
                </a:cubicBezTo>
                <a:lnTo>
                  <a:pt x="4528969" y="3434999"/>
                </a:lnTo>
                <a:lnTo>
                  <a:pt x="4733364" y="3940608"/>
                </a:lnTo>
                <a:lnTo>
                  <a:pt x="4367604" y="4392429"/>
                </a:lnTo>
                <a:lnTo>
                  <a:pt x="2592593" y="4768947"/>
                </a:lnTo>
                <a:lnTo>
                  <a:pt x="2248348" y="4768947"/>
                </a:lnTo>
                <a:lnTo>
                  <a:pt x="0" y="4737131"/>
                </a:lnTo>
                <a:lnTo>
                  <a:pt x="0" y="0"/>
                </a:lnTo>
                <a:close/>
              </a:path>
            </a:pathLst>
          </a:custGeom>
        </p:spPr>
      </p:pic>
      <p:pic>
        <p:nvPicPr>
          <p:cNvPr id="2097173" name="图片 40" descr="图片包含 地图  描述已自动生成"/>
          <p:cNvPicPr>
            <a:picLocks noChangeAspect="1"/>
          </p:cNvPicPr>
          <p:nvPr>
            <p:custDataLst>
              <p:tags r:id="rId5"/>
            </p:custDataLst>
          </p:nvPr>
        </p:nvPicPr>
        <p:blipFill>
          <a:blip r:embed="rId4"/>
          <a:stretch>
            <a:fillRect/>
          </a:stretch>
        </p:blipFill>
        <p:spPr>
          <a:xfrm>
            <a:off x="3175" y="-17145"/>
            <a:ext cx="1716405" cy="1969770"/>
          </a:xfrm>
          <a:custGeom>
            <a:gdLst>
              <a:gd name="connsiteX0" fmla="*/ 504236 w 2673405"/>
              <a:gd name="connsiteY0" fmla="*/ 0 h 3319681"/>
              <a:gd name="connsiteX1" fmla="*/ 1652785 w 2673405"/>
              <a:gd name="connsiteY1" fmla="*/ 0 h 3319681"/>
              <a:gd name="connsiteX2" fmla="*/ 2662104 w 2673405"/>
              <a:gd name="connsiteY2" fmla="*/ 1211183 h 3319681"/>
              <a:gd name="connsiteX3" fmla="*/ 2651346 w 2673405"/>
              <a:gd name="connsiteY3" fmla="*/ 1437093 h 3319681"/>
              <a:gd name="connsiteX4" fmla="*/ 2027402 w 2673405"/>
              <a:gd name="connsiteY4" fmla="*/ 2566646 h 3319681"/>
              <a:gd name="connsiteX5" fmla="*/ 639666 w 2673405"/>
              <a:gd name="connsiteY5" fmla="*/ 3319681 h 3319681"/>
              <a:gd name="connsiteX6" fmla="*/ 0 w 2673405"/>
              <a:gd name="connsiteY6" fmla="*/ 3309840 h 3319681"/>
              <a:gd name="connsiteX7" fmla="*/ 0 w 2673405"/>
              <a:gd name="connsiteY7" fmla="*/ 108051 h 33196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3405" h="3319681">
                <a:moveTo>
                  <a:pt x="504236" y="0"/>
                </a:moveTo>
                <a:lnTo>
                  <a:pt x="1652785" y="0"/>
                </a:lnTo>
                <a:lnTo>
                  <a:pt x="2662104" y="1211183"/>
                </a:lnTo>
                <a:cubicBezTo>
                  <a:pt x="2675606" y="1373220"/>
                  <a:pt x="2682228" y="1298123"/>
                  <a:pt x="2651346" y="1437093"/>
                </a:cubicBezTo>
                <a:lnTo>
                  <a:pt x="2027402" y="2566646"/>
                </a:lnTo>
                <a:lnTo>
                  <a:pt x="639666" y="3319681"/>
                </a:lnTo>
                <a:lnTo>
                  <a:pt x="0" y="3309840"/>
                </a:lnTo>
                <a:lnTo>
                  <a:pt x="0" y="108051"/>
                </a:lnTo>
                <a:close/>
              </a:path>
            </a:pathLst>
          </a:custGeom>
        </p:spPr>
      </p:pic>
      <p:sp>
        <p:nvSpPr>
          <p:cNvPr id="1048708" name="标题"/>
          <p:cNvSpPr txBox="1">
            <a:spLocks noGrp="1"/>
          </p:cNvSpPr>
          <p:nvPr>
            <p:ph type="title" idx="1" hasCustomPrompt="1"/>
            <p:custDataLst>
              <p:tags r:id="rId6"/>
            </p:custDataLst>
          </p:nvPr>
        </p:nvSpPr>
        <p:spPr>
          <a:xfrm>
            <a:off x="9460230" y="1137920"/>
            <a:ext cx="1584325" cy="2585085"/>
          </a:xfrm>
          <a:prstGeom prst="rect">
            <a:avLst/>
          </a:prstGeom>
          <a:noFill/>
        </p:spPr>
        <p:txBody>
          <a:bodyPr vert="eaVert" wrap="square" lIns="0" tIns="0" rIns="0" bIns="0" rtlCol="0" anchor="ctr" anchorCtr="0">
            <a:noAutofit/>
          </a:bodyPr>
          <a:lstStyle>
            <a:lvl1pPr marL="0" marR="0" algn="l" defTabSz="914400" rtl="0" eaLnBrk="1" fontAlgn="auto" latinLnBrk="0" hangingPunct="1">
              <a:lnSpc>
                <a:spcPct val="100000"/>
              </a:lnSpc>
              <a:buClrTx/>
              <a:buSzTx/>
              <a:buFontTx/>
              <a:buNone/>
              <a:defRPr kumimoji="0" lang="zh-CN" altLang="en-US" sz="6600" b="0" i="0" u="none" strike="noStrike" kern="1200" cap="none" spc="0" normalizeH="0" baseline="0" noProof="1">
                <a:solidFill>
                  <a:schemeClr val="accent1"/>
                </a:solidFill>
                <a:latin typeface="汉仪细秀体简 L"/>
                <a:ea typeface="+mj-ea"/>
                <a:cs typeface="MiSans Normal" panose="00000500000000000000" charset="-122"/>
              </a:defRPr>
            </a:lvl1pPr>
          </a:lstStyle>
          <a:p>
            <a:pPr lvl="0" algn="l">
              <a:lnSpc>
                <a:spcPct val="100000"/>
              </a:lnSpc>
              <a:buClrTx/>
              <a:buSzTx/>
              <a:buFontTx/>
            </a:pPr>
            <a:r>
              <a:rPr>
                <a:sym typeface="+mn-ea"/>
              </a:rPr>
              <a:t>标题</a:t>
            </a:r>
            <a:endParaRPr>
              <a:sym typeface="+mn-ea"/>
            </a:endParaRPr>
          </a:p>
        </p:txBody>
      </p:sp>
      <p:sp>
        <p:nvSpPr>
          <p:cNvPr id="1048710" name="日期占位符 2"/>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2"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14" name="灯片编号占位符 4"/>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75" name="图片 53" descr="图片包含 地图  描述已自动生成"/>
          <p:cNvPicPr>
            <a:picLocks noChangeAspect="1"/>
          </p:cNvPicPr>
          <p:nvPr>
            <p:custDataLst>
              <p:tags r:id="rId2"/>
            </p:custDataLst>
          </p:nvPr>
        </p:nvPicPr>
        <p:blipFill>
          <a:blip r:embed="rId1"/>
          <a:stretch>
            <a:fillRect/>
          </a:stretch>
        </p:blipFill>
        <p:spPr>
          <a:xfrm>
            <a:off x="963930" y="910590"/>
            <a:ext cx="4897755" cy="4030345"/>
          </a:xfrm>
          <a:custGeom>
            <a:gdLst>
              <a:gd name="connsiteX0" fmla="*/ 1865492 w 4034661"/>
              <a:gd name="connsiteY0" fmla="*/ 0 h 3319681"/>
              <a:gd name="connsiteX1" fmla="*/ 3014041 w 4034661"/>
              <a:gd name="connsiteY1" fmla="*/ 0 h 3319681"/>
              <a:gd name="connsiteX2" fmla="*/ 4023360 w 4034661"/>
              <a:gd name="connsiteY2" fmla="*/ 1211183 h 3319681"/>
              <a:gd name="connsiteX3" fmla="*/ 4012602 w 4034661"/>
              <a:gd name="connsiteY3" fmla="*/ 1437093 h 3319681"/>
              <a:gd name="connsiteX4" fmla="*/ 3388658 w 4034661"/>
              <a:gd name="connsiteY4" fmla="*/ 2566646 h 3319681"/>
              <a:gd name="connsiteX5" fmla="*/ 2000922 w 4034661"/>
              <a:gd name="connsiteY5" fmla="*/ 3319681 h 3319681"/>
              <a:gd name="connsiteX6" fmla="*/ 602428 w 4034661"/>
              <a:gd name="connsiteY6" fmla="*/ 3298166 h 3319681"/>
              <a:gd name="connsiteX7" fmla="*/ 0 w 4034661"/>
              <a:gd name="connsiteY7" fmla="*/ 2540273 h 3319681"/>
              <a:gd name="connsiteX8" fmla="*/ 0 w 4034661"/>
              <a:gd name="connsiteY8" fmla="*/ 1896598 h 3319681"/>
              <a:gd name="connsiteX9" fmla="*/ 86061 w 4034661"/>
              <a:gd name="connsiteY9" fmla="*/ 1146637 h 3319681"/>
              <a:gd name="connsiteX10" fmla="*/ 139849 w 4034661"/>
              <a:gd name="connsiteY10" fmla="*/ 1071333 h 3319681"/>
              <a:gd name="connsiteX11" fmla="*/ 1032734 w 4034661"/>
              <a:gd name="connsiteY11" fmla="*/ 178448 h 3319681"/>
              <a:gd name="connsiteX12" fmla="*/ 1865492 w 4034661"/>
              <a:gd name="connsiteY12" fmla="*/ 0 h 33196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34661" h="3319681">
                <a:moveTo>
                  <a:pt x="1865492" y="0"/>
                </a:moveTo>
                <a:lnTo>
                  <a:pt x="3014041" y="0"/>
                </a:lnTo>
                <a:lnTo>
                  <a:pt x="4023360" y="1211183"/>
                </a:lnTo>
                <a:cubicBezTo>
                  <a:pt x="4036862" y="1373220"/>
                  <a:pt x="4043484" y="1298123"/>
                  <a:pt x="4012602" y="1437093"/>
                </a:cubicBezTo>
                <a:lnTo>
                  <a:pt x="3388658" y="2566646"/>
                </a:lnTo>
                <a:lnTo>
                  <a:pt x="2000922" y="3319681"/>
                </a:lnTo>
                <a:lnTo>
                  <a:pt x="602428" y="3298166"/>
                </a:lnTo>
                <a:lnTo>
                  <a:pt x="0" y="2540273"/>
                </a:lnTo>
                <a:lnTo>
                  <a:pt x="0" y="1896598"/>
                </a:lnTo>
                <a:lnTo>
                  <a:pt x="86061" y="1146637"/>
                </a:lnTo>
                <a:lnTo>
                  <a:pt x="139849" y="1071333"/>
                </a:lnTo>
                <a:lnTo>
                  <a:pt x="1032734" y="178448"/>
                </a:lnTo>
                <a:lnTo>
                  <a:pt x="1865492" y="0"/>
                </a:lnTo>
                <a:close/>
              </a:path>
            </a:pathLst>
          </a:custGeom>
        </p:spPr>
      </p:pic>
      <p:pic>
        <p:nvPicPr>
          <p:cNvPr id="2097177" name="图片 51" descr="图片包含 地图  描述已自动生成"/>
          <p:cNvPicPr>
            <a:picLocks noChangeAspect="1"/>
          </p:cNvPicPr>
          <p:nvPr>
            <p:custDataLst>
              <p:tags r:id="rId4"/>
            </p:custDataLst>
          </p:nvPr>
        </p:nvPicPr>
        <p:blipFill>
          <a:blip r:embed="rId3"/>
          <a:stretch>
            <a:fillRect/>
          </a:stretch>
        </p:blipFill>
        <p:spPr>
          <a:xfrm>
            <a:off x="0" y="1311275"/>
            <a:ext cx="5459095" cy="5501005"/>
          </a:xfrm>
          <a:custGeom>
            <a:gdLst>
              <a:gd name="connsiteX0" fmla="*/ 0 w 4733364"/>
              <a:gd name="connsiteY0" fmla="*/ 0 h 4768947"/>
              <a:gd name="connsiteX1" fmla="*/ 882127 w 4733364"/>
              <a:gd name="connsiteY1" fmla="*/ 67855 h 4768947"/>
              <a:gd name="connsiteX2" fmla="*/ 1495313 w 4733364"/>
              <a:gd name="connsiteY2" fmla="*/ 465888 h 4768947"/>
              <a:gd name="connsiteX3" fmla="*/ 1645920 w 4733364"/>
              <a:gd name="connsiteY3" fmla="*/ 584222 h 4768947"/>
              <a:gd name="connsiteX4" fmla="*/ 2657138 w 4733364"/>
              <a:gd name="connsiteY4" fmla="*/ 1391046 h 4768947"/>
              <a:gd name="connsiteX5" fmla="*/ 3732903 w 4733364"/>
              <a:gd name="connsiteY5" fmla="*/ 2660448 h 4768947"/>
              <a:gd name="connsiteX6" fmla="*/ 3818964 w 4733364"/>
              <a:gd name="connsiteY6" fmla="*/ 2811055 h 4768947"/>
              <a:gd name="connsiteX7" fmla="*/ 4528969 w 4733364"/>
              <a:gd name="connsiteY7" fmla="*/ 3434999 h 4768947"/>
              <a:gd name="connsiteX8" fmla="*/ 4733364 w 4733364"/>
              <a:gd name="connsiteY8" fmla="*/ 3940608 h 4768947"/>
              <a:gd name="connsiteX9" fmla="*/ 4367604 w 4733364"/>
              <a:gd name="connsiteY9" fmla="*/ 4392429 h 4768947"/>
              <a:gd name="connsiteX10" fmla="*/ 2592593 w 4733364"/>
              <a:gd name="connsiteY10" fmla="*/ 4768947 h 4768947"/>
              <a:gd name="connsiteX11" fmla="*/ 2248348 w 4733364"/>
              <a:gd name="connsiteY11" fmla="*/ 4768947 h 4768947"/>
              <a:gd name="connsiteX12" fmla="*/ 0 w 4733364"/>
              <a:gd name="connsiteY12" fmla="*/ 4737131 h 4768947"/>
              <a:gd name="connsiteX13" fmla="*/ 0 w 4733364"/>
              <a:gd name="connsiteY13" fmla="*/ 0 h 47689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33364" h="4768947">
                <a:moveTo>
                  <a:pt x="0" y="0"/>
                </a:moveTo>
                <a:lnTo>
                  <a:pt x="882127" y="67855"/>
                </a:lnTo>
                <a:lnTo>
                  <a:pt x="1495313" y="465888"/>
                </a:lnTo>
                <a:cubicBezTo>
                  <a:pt x="1641755" y="567271"/>
                  <a:pt x="1609805" y="511996"/>
                  <a:pt x="1645920" y="584222"/>
                </a:cubicBezTo>
                <a:lnTo>
                  <a:pt x="2657138" y="1391046"/>
                </a:lnTo>
                <a:lnTo>
                  <a:pt x="3732903" y="2660448"/>
                </a:lnTo>
                <a:cubicBezTo>
                  <a:pt x="3801985" y="2798612"/>
                  <a:pt x="3763430" y="2755521"/>
                  <a:pt x="3818964" y="2811055"/>
                </a:cubicBezTo>
                <a:lnTo>
                  <a:pt x="4528969" y="3434999"/>
                </a:lnTo>
                <a:lnTo>
                  <a:pt x="4733364" y="3940608"/>
                </a:lnTo>
                <a:lnTo>
                  <a:pt x="4367604" y="4392429"/>
                </a:lnTo>
                <a:lnTo>
                  <a:pt x="2592593" y="4768947"/>
                </a:lnTo>
                <a:lnTo>
                  <a:pt x="2248348" y="4768947"/>
                </a:lnTo>
                <a:lnTo>
                  <a:pt x="0" y="4737131"/>
                </a:lnTo>
                <a:lnTo>
                  <a:pt x="0" y="0"/>
                </a:lnTo>
                <a:close/>
              </a:path>
            </a:pathLst>
          </a:custGeom>
        </p:spPr>
      </p:pic>
      <p:pic>
        <p:nvPicPr>
          <p:cNvPr id="2097179" name="图片 50" descr="图片包含 地图  描述已自动生成"/>
          <p:cNvPicPr>
            <a:picLocks noChangeAspect="1"/>
          </p:cNvPicPr>
          <p:nvPr>
            <p:custDataLst>
              <p:tags r:id="rId6"/>
            </p:custDataLst>
          </p:nvPr>
        </p:nvPicPr>
        <p:blipFill>
          <a:blip r:embed="rId5"/>
          <a:stretch>
            <a:fillRect/>
          </a:stretch>
        </p:blipFill>
        <p:spPr>
          <a:xfrm>
            <a:off x="9685398" y="5739445"/>
            <a:ext cx="2506532" cy="1118813"/>
          </a:xfrm>
          <a:custGeom>
            <a:gdLst>
              <a:gd name="connsiteX0" fmla="*/ 1323190 w 2506532"/>
              <a:gd name="connsiteY0" fmla="*/ 0 h 1118813"/>
              <a:gd name="connsiteX1" fmla="*/ 1420009 w 2506532"/>
              <a:gd name="connsiteY1" fmla="*/ 21515 h 1118813"/>
              <a:gd name="connsiteX2" fmla="*/ 2506532 w 2506532"/>
              <a:gd name="connsiteY2" fmla="*/ 116370 h 1118813"/>
              <a:gd name="connsiteX3" fmla="*/ 2506532 w 2506532"/>
              <a:gd name="connsiteY3" fmla="*/ 1046425 h 1118813"/>
              <a:gd name="connsiteX4" fmla="*/ 2441985 w 2506532"/>
              <a:gd name="connsiteY4" fmla="*/ 1086522 h 1118813"/>
              <a:gd name="connsiteX5" fmla="*/ 2302136 w 2506532"/>
              <a:gd name="connsiteY5" fmla="*/ 1118795 h 1118813"/>
              <a:gd name="connsiteX6" fmla="*/ 408790 w 2506532"/>
              <a:gd name="connsiteY6" fmla="*/ 1021977 h 1118813"/>
              <a:gd name="connsiteX7" fmla="*/ 0 w 2506532"/>
              <a:gd name="connsiteY7" fmla="*/ 548640 h 1118813"/>
              <a:gd name="connsiteX8" fmla="*/ 430305 w 2506532"/>
              <a:gd name="connsiteY8" fmla="*/ 236668 h 1118813"/>
              <a:gd name="connsiteX9" fmla="*/ 1323190 w 2506532"/>
              <a:gd name="connsiteY9" fmla="*/ 0 h 11188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06532" h="1118813">
                <a:moveTo>
                  <a:pt x="1323190" y="0"/>
                </a:moveTo>
                <a:lnTo>
                  <a:pt x="1420009" y="21515"/>
                </a:lnTo>
                <a:lnTo>
                  <a:pt x="2506532" y="116370"/>
                </a:lnTo>
                <a:lnTo>
                  <a:pt x="2506532" y="1046425"/>
                </a:lnTo>
                <a:lnTo>
                  <a:pt x="2441985" y="1086522"/>
                </a:lnTo>
                <a:cubicBezTo>
                  <a:pt x="2316732" y="1120682"/>
                  <a:pt x="2364536" y="1118795"/>
                  <a:pt x="2302136" y="1118795"/>
                </a:cubicBezTo>
                <a:lnTo>
                  <a:pt x="408790" y="1021977"/>
                </a:lnTo>
                <a:lnTo>
                  <a:pt x="0" y="548640"/>
                </a:lnTo>
                <a:lnTo>
                  <a:pt x="430305" y="236668"/>
                </a:lnTo>
                <a:lnTo>
                  <a:pt x="1323190" y="0"/>
                </a:lnTo>
                <a:close/>
              </a:path>
            </a:pathLst>
          </a:custGeom>
        </p:spPr>
      </p:pic>
      <p:pic>
        <p:nvPicPr>
          <p:cNvPr id="2097181" name="图片 45" descr="图片包含 地图  描述已自动生成"/>
          <p:cNvPicPr>
            <a:picLocks noChangeAspect="1"/>
          </p:cNvPicPr>
          <p:nvPr>
            <p:custDataLst>
              <p:tags r:id="rId8"/>
            </p:custDataLst>
          </p:nvPr>
        </p:nvPicPr>
        <p:blipFill>
          <a:blip r:embed="rId7"/>
          <a:srcRect l="-962" t="18834" r="100000" b="74774"/>
          <a:stretch>
            <a:fillRect/>
          </a:stretch>
        </p:blipFill>
        <p:spPr>
          <a:xfrm>
            <a:off x="527125" y="3138159"/>
            <a:ext cx="64546" cy="643675"/>
          </a:xfrm>
          <a:custGeom>
            <a:gdLst>
              <a:gd name="connsiteX0" fmla="*/ 64546 w 64546"/>
              <a:gd name="connsiteY0" fmla="*/ 0 h 643675"/>
              <a:gd name="connsiteX1" fmla="*/ 64546 w 64546"/>
              <a:gd name="connsiteY1" fmla="*/ 643675 h 643675"/>
              <a:gd name="connsiteX2" fmla="*/ 0 w 64546"/>
              <a:gd name="connsiteY2" fmla="*/ 562472 h 643675"/>
              <a:gd name="connsiteX3" fmla="*/ 64546 w 64546"/>
              <a:gd name="connsiteY3" fmla="*/ 0 h 643675"/>
            </a:gdLst>
            <a:cxnLst>
              <a:cxn ang="0">
                <a:pos x="connsiteX0" y="connsiteY0"/>
              </a:cxn>
              <a:cxn ang="0">
                <a:pos x="connsiteX1" y="connsiteY1"/>
              </a:cxn>
              <a:cxn ang="0">
                <a:pos x="connsiteX2" y="connsiteY2"/>
              </a:cxn>
              <a:cxn ang="0">
                <a:pos x="connsiteX3" y="connsiteY3"/>
              </a:cxn>
            </a:cxnLst>
            <a:rect l="l" t="t" r="r" b="b"/>
            <a:pathLst>
              <a:path w="64546" h="643675">
                <a:moveTo>
                  <a:pt x="64546" y="0"/>
                </a:moveTo>
                <a:lnTo>
                  <a:pt x="64546" y="643675"/>
                </a:lnTo>
                <a:lnTo>
                  <a:pt x="0" y="562472"/>
                </a:lnTo>
                <a:lnTo>
                  <a:pt x="64546" y="0"/>
                </a:lnTo>
                <a:close/>
              </a:path>
            </a:pathLst>
          </a:custGeom>
        </p:spPr>
      </p:pic>
      <p:sp>
        <p:nvSpPr>
          <p:cNvPr id="1048716" name="标题"/>
          <p:cNvSpPr txBox="1">
            <a:spLocks noGrp="1"/>
          </p:cNvSpPr>
          <p:nvPr>
            <p:ph type="title" idx="4" hasCustomPrompt="1"/>
            <p:custDataLst>
              <p:tags r:id="rId9"/>
            </p:custDataLst>
          </p:nvPr>
        </p:nvSpPr>
        <p:spPr>
          <a:xfrm>
            <a:off x="6650355" y="1176655"/>
            <a:ext cx="2041525" cy="4504690"/>
          </a:xfrm>
          <a:prstGeom prst="rect">
            <a:avLst/>
          </a:prstGeom>
          <a:noFill/>
        </p:spPr>
        <p:txBody>
          <a:bodyPr vert="eaVert" wrap="square" lIns="0" tIns="0" rIns="0" bIns="0" rtlCol="0" anchor="t" anchorCtr="0">
            <a:normAutofit/>
          </a:bodyPr>
          <a:lstStyle>
            <a:lvl1pPr marL="0" marR="0" algn="l" defTabSz="914400" rtl="0" eaLnBrk="1" fontAlgn="auto" latinLnBrk="0" hangingPunct="1">
              <a:lnSpc>
                <a:spcPct val="100000"/>
              </a:lnSpc>
              <a:spcBef>
                <a:spcPct val="0"/>
              </a:spcBef>
              <a:spcAft>
                <a:spcPct val="0"/>
              </a:spcAft>
              <a:buClrTx/>
              <a:buSzTx/>
              <a:buFontTx/>
              <a:buNone/>
              <a:defRPr kumimoji="0" lang="zh-CN" altLang="en-US" sz="8000" b="0" i="0" u="none" strike="noStrike" kern="1200" cap="none" spc="0" normalizeH="0" baseline="0" noProof="1">
                <a:solidFill>
                  <a:schemeClr val="accent1"/>
                </a:solidFill>
                <a:latin typeface="+mj-ea"/>
                <a:ea typeface="+mj-ea"/>
                <a:cs typeface="+mj-ea"/>
                <a:sym typeface="MiSans Normal"/>
              </a:defRPr>
            </a:lvl1pPr>
          </a:lstStyle>
          <a:p>
            <a:pPr lvl="0" algn="l">
              <a:lnSpc>
                <a:spcPct val="100000"/>
              </a:lnSpc>
              <a:spcBef>
                <a:spcPct val="0"/>
              </a:spcBef>
              <a:spcAft>
                <a:spcPct val="0"/>
              </a:spcAft>
            </a:pPr>
            <a:r>
              <a:rPr>
                <a:sym typeface="+mn-ea"/>
              </a:rPr>
              <a:t>编辑标题</a:t>
            </a:r>
            <a:endParaRPr>
              <a:sym typeface="+mn-ea"/>
            </a:endParaRPr>
          </a:p>
        </p:txBody>
      </p:sp>
      <p:sp>
        <p:nvSpPr>
          <p:cNvPr id="1048718" name="任意多边形: 形状 40"/>
          <p:cNvSpPr/>
          <p:nvPr>
            <p:custDataLst>
              <p:tags r:id="rId10"/>
            </p:custDataLst>
          </p:nvPr>
        </p:nvSpPr>
        <p:spPr>
          <a:xfrm>
            <a:off x="9056370" y="1311275"/>
            <a:ext cx="423545" cy="1394460"/>
          </a:xfrm>
          <a:custGeom>
            <a:gdLst>
              <a:gd name="connsiteX0" fmla="*/ 308281 w 616562"/>
              <a:gd name="connsiteY0" fmla="*/ 0 h 2030045"/>
              <a:gd name="connsiteX1" fmla="*/ 525522 w 616562"/>
              <a:gd name="connsiteY1" fmla="*/ 177056 h 2030045"/>
              <a:gd name="connsiteX2" fmla="*/ 526228 w 616562"/>
              <a:gd name="connsiteY2" fmla="*/ 184058 h 2030045"/>
              <a:gd name="connsiteX3" fmla="*/ 553800 w 616562"/>
              <a:gd name="connsiteY3" fmla="*/ 189624 h 2030045"/>
              <a:gd name="connsiteX4" fmla="*/ 616562 w 616562"/>
              <a:gd name="connsiteY4" fmla="*/ 284311 h 2030045"/>
              <a:gd name="connsiteX5" fmla="*/ 616562 w 616562"/>
              <a:gd name="connsiteY5" fmla="*/ 591468 h 2030045"/>
              <a:gd name="connsiteX6" fmla="*/ 616562 w 616562"/>
              <a:gd name="connsiteY6" fmla="*/ 873525 h 2030045"/>
              <a:gd name="connsiteX7" fmla="*/ 616562 w 616562"/>
              <a:gd name="connsiteY7" fmla="*/ 1156521 h 2030045"/>
              <a:gd name="connsiteX8" fmla="*/ 616562 w 616562"/>
              <a:gd name="connsiteY8" fmla="*/ 1438578 h 2030045"/>
              <a:gd name="connsiteX9" fmla="*/ 616562 w 616562"/>
              <a:gd name="connsiteY9" fmla="*/ 1745733 h 2030045"/>
              <a:gd name="connsiteX10" fmla="*/ 553800 w 616562"/>
              <a:gd name="connsiteY10" fmla="*/ 1840420 h 2030045"/>
              <a:gd name="connsiteX11" fmla="*/ 526228 w 616562"/>
              <a:gd name="connsiteY11" fmla="*/ 1845987 h 2030045"/>
              <a:gd name="connsiteX12" fmla="*/ 525522 w 616562"/>
              <a:gd name="connsiteY12" fmla="*/ 1852989 h 2030045"/>
              <a:gd name="connsiteX13" fmla="*/ 308281 w 616562"/>
              <a:gd name="connsiteY13" fmla="*/ 2030045 h 2030045"/>
              <a:gd name="connsiteX14" fmla="*/ 91041 w 616562"/>
              <a:gd name="connsiteY14" fmla="*/ 1852989 h 2030045"/>
              <a:gd name="connsiteX15" fmla="*/ 90336 w 616562"/>
              <a:gd name="connsiteY15" fmla="*/ 1845987 h 2030045"/>
              <a:gd name="connsiteX16" fmla="*/ 62763 w 616562"/>
              <a:gd name="connsiteY16" fmla="*/ 1840420 h 2030045"/>
              <a:gd name="connsiteX17" fmla="*/ 0 w 616562"/>
              <a:gd name="connsiteY17" fmla="*/ 1745733 h 2030045"/>
              <a:gd name="connsiteX18" fmla="*/ 0 w 616562"/>
              <a:gd name="connsiteY18" fmla="*/ 1438578 h 2030045"/>
              <a:gd name="connsiteX19" fmla="*/ 0 w 616562"/>
              <a:gd name="connsiteY19" fmla="*/ 1156521 h 2030045"/>
              <a:gd name="connsiteX20" fmla="*/ 0 w 616562"/>
              <a:gd name="connsiteY20" fmla="*/ 873525 h 2030045"/>
              <a:gd name="connsiteX21" fmla="*/ 0 w 616562"/>
              <a:gd name="connsiteY21" fmla="*/ 591468 h 2030045"/>
              <a:gd name="connsiteX22" fmla="*/ 0 w 616562"/>
              <a:gd name="connsiteY22" fmla="*/ 284311 h 2030045"/>
              <a:gd name="connsiteX23" fmla="*/ 62763 w 616562"/>
              <a:gd name="connsiteY23" fmla="*/ 189624 h 2030045"/>
              <a:gd name="connsiteX24" fmla="*/ 90336 w 616562"/>
              <a:gd name="connsiteY24" fmla="*/ 184058 h 2030045"/>
              <a:gd name="connsiteX25" fmla="*/ 91041 w 616562"/>
              <a:gd name="connsiteY25" fmla="*/ 177056 h 2030045"/>
              <a:gd name="connsiteX26" fmla="*/ 308281 w 616562"/>
              <a:gd name="connsiteY26" fmla="*/ 0 h 203004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16562" h="2030045">
                <a:moveTo>
                  <a:pt x="308281" y="0"/>
                </a:moveTo>
                <a:cubicBezTo>
                  <a:pt x="415440" y="0"/>
                  <a:pt x="504845" y="76010"/>
                  <a:pt x="525522" y="177056"/>
                </a:cubicBezTo>
                <a:lnTo>
                  <a:pt x="526228" y="184058"/>
                </a:lnTo>
                <a:lnTo>
                  <a:pt x="553800" y="189624"/>
                </a:lnTo>
                <a:cubicBezTo>
                  <a:pt x="590683" y="205225"/>
                  <a:pt x="616562" y="241746"/>
                  <a:pt x="616562" y="284311"/>
                </a:cubicBezTo>
                <a:lnTo>
                  <a:pt x="616562" y="591468"/>
                </a:lnTo>
                <a:lnTo>
                  <a:pt x="616562" y="873525"/>
                </a:lnTo>
                <a:lnTo>
                  <a:pt x="616562" y="1156521"/>
                </a:lnTo>
                <a:lnTo>
                  <a:pt x="616562" y="1438578"/>
                </a:lnTo>
                <a:lnTo>
                  <a:pt x="616562" y="1745733"/>
                </a:lnTo>
                <a:cubicBezTo>
                  <a:pt x="616562" y="1788299"/>
                  <a:pt x="590683" y="1824821"/>
                  <a:pt x="553800" y="1840420"/>
                </a:cubicBezTo>
                <a:lnTo>
                  <a:pt x="526228" y="1845987"/>
                </a:lnTo>
                <a:lnTo>
                  <a:pt x="525522" y="1852989"/>
                </a:lnTo>
                <a:cubicBezTo>
                  <a:pt x="504845" y="1954035"/>
                  <a:pt x="415440" y="2030045"/>
                  <a:pt x="308281" y="2030045"/>
                </a:cubicBezTo>
                <a:cubicBezTo>
                  <a:pt x="201123" y="2030045"/>
                  <a:pt x="111718" y="1954035"/>
                  <a:pt x="91041" y="1852989"/>
                </a:cubicBezTo>
                <a:lnTo>
                  <a:pt x="90336" y="1845987"/>
                </a:lnTo>
                <a:lnTo>
                  <a:pt x="62763" y="1840420"/>
                </a:lnTo>
                <a:cubicBezTo>
                  <a:pt x="25879" y="1824821"/>
                  <a:pt x="0" y="1788299"/>
                  <a:pt x="0" y="1745733"/>
                </a:cubicBezTo>
                <a:lnTo>
                  <a:pt x="0" y="1438578"/>
                </a:lnTo>
                <a:lnTo>
                  <a:pt x="0" y="1156521"/>
                </a:lnTo>
                <a:lnTo>
                  <a:pt x="0" y="873525"/>
                </a:lnTo>
                <a:lnTo>
                  <a:pt x="0" y="591468"/>
                </a:lnTo>
                <a:lnTo>
                  <a:pt x="0" y="284311"/>
                </a:lnTo>
                <a:cubicBezTo>
                  <a:pt x="0" y="241746"/>
                  <a:pt x="25879" y="205225"/>
                  <a:pt x="62763" y="189624"/>
                </a:cubicBezTo>
                <a:lnTo>
                  <a:pt x="90336" y="184058"/>
                </a:lnTo>
                <a:lnTo>
                  <a:pt x="91041" y="177056"/>
                </a:lnTo>
                <a:cubicBezTo>
                  <a:pt x="111718" y="76010"/>
                  <a:pt x="201123" y="0"/>
                  <a:pt x="308281" y="0"/>
                </a:cubicBezTo>
                <a:close/>
              </a:path>
            </a:pathLst>
          </a:custGeom>
          <a:solidFill>
            <a:schemeClr val="accent1"/>
          </a:solidFill>
          <a:ln w="28575">
            <a:solidFill>
              <a:schemeClr val="accent1">
                <a:lumMod val="90000"/>
                <a:lumOff val="1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chemeClr val="accent5"/>
                </a:solidFill>
              </a:ln>
              <a:noFill/>
              <a:latin typeface="MiSans Normal"/>
              <a:ea typeface="MiSans Normal"/>
              <a:cs typeface="MiSans Normal" panose="00000500000000000000" charset="-122"/>
              <a:sym typeface="MiSans Normal"/>
            </a:endParaRPr>
          </a:p>
        </p:txBody>
      </p:sp>
      <p:pic>
        <p:nvPicPr>
          <p:cNvPr id="2097183" name="图片 32" descr="图片包含 游戏机, 停止, 食物  描述已自动生成"/>
          <p:cNvPicPr>
            <a:picLocks noChangeAspect="1"/>
          </p:cNvPicPr>
          <p:nvPr>
            <p:custDataLst>
              <p:tags r:id="rId12"/>
            </p:custDataLst>
          </p:nvPr>
        </p:nvPicPr>
        <p:blipFill>
          <a:blip r:embed="rId11">
            <a:clrChange>
              <a:clrFrom>
                <a:srgbClr val="FFFFFF"/>
              </a:clrFrom>
              <a:clrTo>
                <a:srgbClr val="FFFFFF">
                  <a:alpha val="0"/>
                </a:srgbClr>
              </a:clrTo>
            </a:clrChange>
          </a:blip>
          <a:stretch>
            <a:fillRect/>
          </a:stretch>
        </p:blipFill>
        <p:spPr>
          <a:xfrm>
            <a:off x="8592185" y="1176655"/>
            <a:ext cx="241935" cy="243205"/>
          </a:xfrm>
          <a:prstGeom prst="rect">
            <a:avLst/>
          </a:prstGeom>
        </p:spPr>
      </p:pic>
      <p:sp>
        <p:nvSpPr>
          <p:cNvPr id="1048720" name="节编号"/>
          <p:cNvSpPr txBox="1">
            <a:spLocks noGrp="1"/>
          </p:cNvSpPr>
          <p:nvPr>
            <p:ph type="body" idx="1" hasCustomPrompt="1"/>
            <p:custDataLst>
              <p:tags r:id="rId13"/>
            </p:custDataLst>
          </p:nvPr>
        </p:nvSpPr>
        <p:spPr>
          <a:xfrm>
            <a:off x="9065260" y="1611630"/>
            <a:ext cx="405765" cy="794385"/>
          </a:xfrm>
          <a:prstGeom prst="rect">
            <a:avLst/>
          </a:prstGeom>
          <a:noFill/>
        </p:spPr>
        <p:txBody>
          <a:bodyPr vert="eaVert" wrap="square" lIns="91440" tIns="45720" rIns="91440" bIns="45720" rtlCol="0" anchor="ctr" anchorCtr="0">
            <a:normAutofit/>
          </a:bodyPr>
          <a:lstStyle>
            <a:lvl1pPr marL="0" marR="0" lvl="0" algn="dist" defTabSz="914400" rtl="0" eaLnBrk="1" fontAlgn="auto" latinLnBrk="0" hangingPunct="1">
              <a:lnSpc>
                <a:spcPct val="100000"/>
              </a:lnSpc>
              <a:buClrTx/>
              <a:buSzTx/>
              <a:buFontTx/>
              <a:buNone/>
              <a:defRPr kumimoji="0" lang="zh-CN" altLang="en-US" sz="1200" b="0" i="0" u="none" strike="noStrike" kern="1200" cap="none" spc="0" normalizeH="0" baseline="0" noProof="1">
                <a:solidFill>
                  <a:schemeClr val="bg1"/>
                </a:solidFill>
                <a:latin typeface="+mj-ea"/>
                <a:ea typeface="+mj-ea"/>
                <a:cs typeface="MiSans Normal" panose="00000500000000000000" charset="-122"/>
                <a:sym typeface="MiSans Normal"/>
              </a:defRPr>
            </a:lvl1pPr>
          </a:lstStyle>
          <a:p>
            <a:pPr lvl="0" algn="dist">
              <a:buClrTx/>
              <a:buSzTx/>
              <a:buFontTx/>
            </a:pPr>
            <a:r>
              <a:rPr>
                <a:sym typeface="+mn-ea"/>
              </a:rPr>
              <a:t>节编号</a:t>
            </a:r>
            <a:endParaRPr>
              <a:sym typeface="+mn-ea"/>
            </a:endParaRPr>
          </a:p>
        </p:txBody>
      </p:sp>
      <p:sp>
        <p:nvSpPr>
          <p:cNvPr id="1048722" name="日期占位符 3"/>
          <p:cNvSpPr>
            <a:spLocks noGrp="1"/>
          </p:cNvSpPr>
          <p:nvPr>
            <p:ph type="dt" sz="half" idx="10"/>
            <p:custDataLst>
              <p:tags r:id="rId1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4" name="页脚占位符 4"/>
          <p:cNvSpPr>
            <a:spLocks noGrp="1"/>
          </p:cNvSpPr>
          <p:nvPr>
            <p:ph type="ftr" sz="quarter" idx="11"/>
            <p:custDataLst>
              <p:tags r:id="rId15"/>
            </p:custDataLst>
          </p:nvPr>
        </p:nvSpPr>
        <p:spPr>
          <a:xfrm>
            <a:off x="4038600" y="6356350"/>
            <a:ext cx="4114800" cy="365125"/>
          </a:xfrm>
        </p:spPr>
        <p:txBody>
          <a:bodyPr/>
          <a:lstStyle/>
          <a:p>
            <a:endParaRPr lang="zh-CN" altLang="en-US"/>
          </a:p>
        </p:txBody>
      </p:sp>
      <p:sp>
        <p:nvSpPr>
          <p:cNvPr id="1048726" name="灯片编号占位符 5"/>
          <p:cNvSpPr>
            <a:spLocks noGrp="1"/>
          </p:cNvSpPr>
          <p:nvPr>
            <p:ph type="sldNum" sz="quarter" idx="12"/>
            <p:custDataLst>
              <p:tags r:id="rId1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28" name="任意多边形: 形状 63"/>
          <p:cNvSpPr/>
          <p:nvPr>
            <p:custDataLst>
              <p:tags r:id="rId1"/>
            </p:custDataLst>
          </p:nvPr>
        </p:nvSpPr>
        <p:spPr>
          <a:xfrm rot="5400000" flipV="1">
            <a:off x="2785485"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730" name="任意多边形: 形状 64"/>
          <p:cNvSpPr/>
          <p:nvPr>
            <p:custDataLst>
              <p:tags r:id="rId2"/>
            </p:custDataLst>
          </p:nvPr>
        </p:nvSpPr>
        <p:spPr>
          <a:xfrm rot="5400000" flipV="1">
            <a:off x="3135434"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732" name="任意多边形: 形状 65"/>
          <p:cNvSpPr/>
          <p:nvPr>
            <p:custDataLst>
              <p:tags r:id="rId3"/>
            </p:custDataLst>
          </p:nvPr>
        </p:nvSpPr>
        <p:spPr>
          <a:xfrm rot="5400000" flipV="1">
            <a:off x="8803424"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734" name="任意多边形: 形状 66"/>
          <p:cNvSpPr/>
          <p:nvPr>
            <p:custDataLst>
              <p:tags r:id="rId4"/>
            </p:custDataLst>
          </p:nvPr>
        </p:nvSpPr>
        <p:spPr>
          <a:xfrm rot="5400000" flipV="1">
            <a:off x="9153373"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pic>
        <p:nvPicPr>
          <p:cNvPr id="2097185" name="图片 23" descr="图片包含 地图  描述已自动生成"/>
          <p:cNvPicPr>
            <a:picLocks noChangeAspect="1"/>
          </p:cNvPicPr>
          <p:nvPr>
            <p:custDataLst>
              <p:tags r:id="rId6"/>
            </p:custDataLst>
          </p:nvPr>
        </p:nvPicPr>
        <p:blipFill>
          <a:blip r:embed="rId5"/>
          <a:stretch>
            <a:fillRect/>
          </a:stretch>
        </p:blipFill>
        <p:spPr>
          <a:xfrm>
            <a:off x="9465857" y="1044380"/>
            <a:ext cx="2725388" cy="4079568"/>
          </a:xfrm>
          <a:custGeom>
            <a:gdLst>
              <a:gd name="connsiteX0" fmla="*/ 1957892 w 3582297"/>
              <a:gd name="connsiteY0" fmla="*/ 0 h 5362254"/>
              <a:gd name="connsiteX1" fmla="*/ 3582297 w 3582297"/>
              <a:gd name="connsiteY1" fmla="*/ 332481 h 5362254"/>
              <a:gd name="connsiteX2" fmla="*/ 3582297 w 3582297"/>
              <a:gd name="connsiteY2" fmla="*/ 5362254 h 5362254"/>
              <a:gd name="connsiteX3" fmla="*/ 2183802 w 3582297"/>
              <a:gd name="connsiteY3" fmla="*/ 5292763 h 5362254"/>
              <a:gd name="connsiteX4" fmla="*/ 774550 w 3582297"/>
              <a:gd name="connsiteY4" fmla="*/ 4475181 h 5362254"/>
              <a:gd name="connsiteX5" fmla="*/ 21515 w 3582297"/>
              <a:gd name="connsiteY5" fmla="*/ 3012141 h 5362254"/>
              <a:gd name="connsiteX6" fmla="*/ 0 w 3582297"/>
              <a:gd name="connsiteY6" fmla="*/ 1828800 h 5362254"/>
              <a:gd name="connsiteX7" fmla="*/ 645459 w 3582297"/>
              <a:gd name="connsiteY7" fmla="*/ 1344706 h 5362254"/>
              <a:gd name="connsiteX8" fmla="*/ 1323190 w 3582297"/>
              <a:gd name="connsiteY8" fmla="*/ 376518 h 5362254"/>
              <a:gd name="connsiteX9" fmla="*/ 1861073 w 3582297"/>
              <a:gd name="connsiteY9" fmla="*/ 10758 h 5362254"/>
              <a:gd name="connsiteX10" fmla="*/ 1957892 w 3582297"/>
              <a:gd name="connsiteY10" fmla="*/ 0 h 53622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2297" h="5362254">
                <a:moveTo>
                  <a:pt x="1957892" y="0"/>
                </a:moveTo>
                <a:lnTo>
                  <a:pt x="3582297" y="332481"/>
                </a:lnTo>
                <a:lnTo>
                  <a:pt x="3582297" y="5362254"/>
                </a:lnTo>
                <a:lnTo>
                  <a:pt x="2183802" y="5292763"/>
                </a:lnTo>
                <a:lnTo>
                  <a:pt x="774550" y="4475181"/>
                </a:lnTo>
                <a:lnTo>
                  <a:pt x="21515" y="3012141"/>
                </a:lnTo>
                <a:lnTo>
                  <a:pt x="0" y="1828800"/>
                </a:lnTo>
                <a:lnTo>
                  <a:pt x="645459" y="1344706"/>
                </a:lnTo>
                <a:lnTo>
                  <a:pt x="1323190" y="376518"/>
                </a:lnTo>
                <a:lnTo>
                  <a:pt x="1861073" y="10758"/>
                </a:lnTo>
                <a:lnTo>
                  <a:pt x="1957892" y="0"/>
                </a:lnTo>
                <a:close/>
              </a:path>
            </a:pathLst>
          </a:custGeom>
        </p:spPr>
      </p:pic>
      <p:pic>
        <p:nvPicPr>
          <p:cNvPr id="2097187" name="图片 24" descr="图片包含 地图  描述已自动生成"/>
          <p:cNvPicPr>
            <a:picLocks noChangeAspect="1"/>
          </p:cNvPicPr>
          <p:nvPr>
            <p:custDataLst>
              <p:tags r:id="rId8"/>
            </p:custDataLst>
          </p:nvPr>
        </p:nvPicPr>
        <p:blipFill>
          <a:blip r:embed="rId7"/>
          <a:stretch>
            <a:fillRect/>
          </a:stretch>
        </p:blipFill>
        <p:spPr>
          <a:xfrm>
            <a:off x="0" y="4723970"/>
            <a:ext cx="2544413" cy="2134031"/>
          </a:xfrm>
          <a:custGeom>
            <a:gdLst>
              <a:gd name="connsiteX0" fmla="*/ 600285 w 2544413"/>
              <a:gd name="connsiteY0" fmla="*/ 0 h 2134031"/>
              <a:gd name="connsiteX1" fmla="*/ 2544413 w 2544413"/>
              <a:gd name="connsiteY1" fmla="*/ 397922 h 2134031"/>
              <a:gd name="connsiteX2" fmla="*/ 2544413 w 2544413"/>
              <a:gd name="connsiteY2" fmla="*/ 2134031 h 2134031"/>
              <a:gd name="connsiteX3" fmla="*/ 0 w 2544413"/>
              <a:gd name="connsiteY3" fmla="*/ 2134031 h 2134031"/>
              <a:gd name="connsiteX4" fmla="*/ 0 w 2544413"/>
              <a:gd name="connsiteY4" fmla="*/ 342273 h 2134031"/>
              <a:gd name="connsiteX5" fmla="*/ 484409 w 2544413"/>
              <a:gd name="connsiteY5" fmla="*/ 12876 h 21340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4413" h="2134031">
                <a:moveTo>
                  <a:pt x="600285" y="0"/>
                </a:moveTo>
                <a:lnTo>
                  <a:pt x="2544413" y="397922"/>
                </a:lnTo>
                <a:lnTo>
                  <a:pt x="2544413" y="2134031"/>
                </a:lnTo>
                <a:lnTo>
                  <a:pt x="0" y="2134031"/>
                </a:lnTo>
                <a:lnTo>
                  <a:pt x="0" y="342273"/>
                </a:lnTo>
                <a:lnTo>
                  <a:pt x="484409" y="12876"/>
                </a:lnTo>
                <a:close/>
              </a:path>
            </a:pathLst>
          </a:custGeom>
        </p:spPr>
      </p:pic>
      <p:sp>
        <p:nvSpPr>
          <p:cNvPr id="1048736" name="正文"/>
          <p:cNvSpPr txBox="1">
            <a:spLocks noGrp="1"/>
          </p:cNvSpPr>
          <p:nvPr>
            <p:ph idx="3"/>
            <p:custDataLst>
              <p:tags r:id="rId9"/>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iSans Normal"/>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2"/>
            <p:custDataLst>
              <p:tags r:id="rId10"/>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iSans Normal"/>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0" name="标题"/>
          <p:cNvSpPr txBox="1">
            <a:spLocks noGrp="1"/>
          </p:cNvSpPr>
          <p:nvPr>
            <p:ph type="title" idx="1" hasCustomPrompt="1"/>
            <p:custDataLst>
              <p:tags r:id="rId11"/>
            </p:custDataLst>
          </p:nvPr>
        </p:nvSpPr>
        <p:spPr>
          <a:xfrm>
            <a:off x="3411220" y="514985"/>
            <a:ext cx="5392420" cy="7239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4100" b="0" i="0" u="none" strike="noStrike" kern="1200" cap="none" spc="0" normalizeH="0" baseline="0" noProof="1">
                <a:solidFill>
                  <a:schemeClr val="accent1"/>
                </a:solidFill>
                <a:latin typeface="+mj-ea"/>
                <a:ea typeface="+mj-ea"/>
                <a:cs typeface="MiSans Normal" panose="00000500000000000000" charset="-122"/>
              </a:defRPr>
            </a:lvl1pPr>
          </a:lstStyle>
          <a:p>
            <a:pPr lvl="0" algn="ctr"/>
            <a:r>
              <a:rPr>
                <a:sym typeface="+mn-ea"/>
              </a:rPr>
              <a:t>单击此处编辑标题</a:t>
            </a:r>
            <a:endParaRPr>
              <a:sym typeface="+mn-ea"/>
            </a:endParaRPr>
          </a:p>
        </p:txBody>
      </p:sp>
      <p:sp>
        <p:nvSpPr>
          <p:cNvPr id="1048742" name="日期占位符 4"/>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4" name="页脚占位符 5"/>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746" name="灯片编号占位符 6"/>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89" name="图片 23" descr="图片包含 地图  描述已自动生成"/>
          <p:cNvPicPr>
            <a:picLocks noChangeAspect="1"/>
          </p:cNvPicPr>
          <p:nvPr>
            <p:custDataLst>
              <p:tags r:id="rId2"/>
            </p:custDataLst>
          </p:nvPr>
        </p:nvPicPr>
        <p:blipFill>
          <a:blip r:embed="rId1"/>
          <a:stretch>
            <a:fillRect/>
          </a:stretch>
        </p:blipFill>
        <p:spPr>
          <a:xfrm>
            <a:off x="9465857" y="1044380"/>
            <a:ext cx="2725388" cy="4079568"/>
          </a:xfrm>
          <a:custGeom>
            <a:gdLst>
              <a:gd name="connsiteX0" fmla="*/ 1957892 w 3582297"/>
              <a:gd name="connsiteY0" fmla="*/ 0 h 5362254"/>
              <a:gd name="connsiteX1" fmla="*/ 3582297 w 3582297"/>
              <a:gd name="connsiteY1" fmla="*/ 332481 h 5362254"/>
              <a:gd name="connsiteX2" fmla="*/ 3582297 w 3582297"/>
              <a:gd name="connsiteY2" fmla="*/ 5362254 h 5362254"/>
              <a:gd name="connsiteX3" fmla="*/ 2183802 w 3582297"/>
              <a:gd name="connsiteY3" fmla="*/ 5292763 h 5362254"/>
              <a:gd name="connsiteX4" fmla="*/ 774550 w 3582297"/>
              <a:gd name="connsiteY4" fmla="*/ 4475181 h 5362254"/>
              <a:gd name="connsiteX5" fmla="*/ 21515 w 3582297"/>
              <a:gd name="connsiteY5" fmla="*/ 3012141 h 5362254"/>
              <a:gd name="connsiteX6" fmla="*/ 0 w 3582297"/>
              <a:gd name="connsiteY6" fmla="*/ 1828800 h 5362254"/>
              <a:gd name="connsiteX7" fmla="*/ 645459 w 3582297"/>
              <a:gd name="connsiteY7" fmla="*/ 1344706 h 5362254"/>
              <a:gd name="connsiteX8" fmla="*/ 1323190 w 3582297"/>
              <a:gd name="connsiteY8" fmla="*/ 376518 h 5362254"/>
              <a:gd name="connsiteX9" fmla="*/ 1861073 w 3582297"/>
              <a:gd name="connsiteY9" fmla="*/ 10758 h 5362254"/>
              <a:gd name="connsiteX10" fmla="*/ 1957892 w 3582297"/>
              <a:gd name="connsiteY10" fmla="*/ 0 h 53622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2297" h="5362254">
                <a:moveTo>
                  <a:pt x="1957892" y="0"/>
                </a:moveTo>
                <a:lnTo>
                  <a:pt x="3582297" y="332481"/>
                </a:lnTo>
                <a:lnTo>
                  <a:pt x="3582297" y="5362254"/>
                </a:lnTo>
                <a:lnTo>
                  <a:pt x="2183802" y="5292763"/>
                </a:lnTo>
                <a:lnTo>
                  <a:pt x="774550" y="4475181"/>
                </a:lnTo>
                <a:lnTo>
                  <a:pt x="21515" y="3012141"/>
                </a:lnTo>
                <a:lnTo>
                  <a:pt x="0" y="1828800"/>
                </a:lnTo>
                <a:lnTo>
                  <a:pt x="645459" y="1344706"/>
                </a:lnTo>
                <a:lnTo>
                  <a:pt x="1323190" y="376518"/>
                </a:lnTo>
                <a:lnTo>
                  <a:pt x="1861073" y="10758"/>
                </a:lnTo>
                <a:lnTo>
                  <a:pt x="1957892" y="0"/>
                </a:lnTo>
                <a:close/>
              </a:path>
            </a:pathLst>
          </a:custGeom>
        </p:spPr>
      </p:pic>
      <p:pic>
        <p:nvPicPr>
          <p:cNvPr id="2097191" name="图片 24" descr="图片包含 地图  描述已自动生成"/>
          <p:cNvPicPr>
            <a:picLocks noChangeAspect="1"/>
          </p:cNvPicPr>
          <p:nvPr>
            <p:custDataLst>
              <p:tags r:id="rId4"/>
            </p:custDataLst>
          </p:nvPr>
        </p:nvPicPr>
        <p:blipFill>
          <a:blip r:embed="rId3"/>
          <a:stretch>
            <a:fillRect/>
          </a:stretch>
        </p:blipFill>
        <p:spPr>
          <a:xfrm>
            <a:off x="0" y="4723970"/>
            <a:ext cx="2544413" cy="2134031"/>
          </a:xfrm>
          <a:custGeom>
            <a:gdLst>
              <a:gd name="connsiteX0" fmla="*/ 600285 w 2544413"/>
              <a:gd name="connsiteY0" fmla="*/ 0 h 2134031"/>
              <a:gd name="connsiteX1" fmla="*/ 2544413 w 2544413"/>
              <a:gd name="connsiteY1" fmla="*/ 397922 h 2134031"/>
              <a:gd name="connsiteX2" fmla="*/ 2544413 w 2544413"/>
              <a:gd name="connsiteY2" fmla="*/ 2134031 h 2134031"/>
              <a:gd name="connsiteX3" fmla="*/ 0 w 2544413"/>
              <a:gd name="connsiteY3" fmla="*/ 2134031 h 2134031"/>
              <a:gd name="connsiteX4" fmla="*/ 0 w 2544413"/>
              <a:gd name="connsiteY4" fmla="*/ 342273 h 2134031"/>
              <a:gd name="connsiteX5" fmla="*/ 484409 w 2544413"/>
              <a:gd name="connsiteY5" fmla="*/ 12876 h 21340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4413" h="2134031">
                <a:moveTo>
                  <a:pt x="600285" y="0"/>
                </a:moveTo>
                <a:lnTo>
                  <a:pt x="2544413" y="397922"/>
                </a:lnTo>
                <a:lnTo>
                  <a:pt x="2544413" y="2134031"/>
                </a:lnTo>
                <a:lnTo>
                  <a:pt x="0" y="2134031"/>
                </a:lnTo>
                <a:lnTo>
                  <a:pt x="0" y="342273"/>
                </a:lnTo>
                <a:lnTo>
                  <a:pt x="484409" y="12876"/>
                </a:lnTo>
                <a:close/>
              </a:path>
            </a:pathLst>
          </a:custGeom>
        </p:spPr>
      </p:pic>
      <p:sp>
        <p:nvSpPr>
          <p:cNvPr id="1048748" name="正文"/>
          <p:cNvSpPr txBox="1">
            <a:spLocks noGrp="1"/>
          </p:cNvSpPr>
          <p:nvPr>
            <p:ph idx="9"/>
            <p:custDataLst>
              <p:tags r:id="rId5"/>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iSans Normal"/>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0" name="标题"/>
          <p:cNvSpPr txBox="1">
            <a:spLocks noGrp="1"/>
          </p:cNvSpPr>
          <p:nvPr>
            <p:ph type="title" idx="8"/>
            <p:custDataLst>
              <p:tags r:id="rId6"/>
            </p:custDataLst>
          </p:nvPr>
        </p:nvSpPr>
        <p:spPr>
          <a:xfrm>
            <a:off x="6235200" y="1429200"/>
            <a:ext cx="5342400" cy="400110"/>
          </a:xfrm>
          <a:prstGeom prst="rect">
            <a:avLst/>
          </a:prstGeom>
          <a:noFill/>
          <a:ln>
            <a:noFill/>
            <a:prstDash val="sysDash"/>
          </a:ln>
        </p:spPr>
        <p:txBody>
          <a:bodyPr wrap="square" rtlCol="0">
            <a:no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sym typeface="MiSans Normal"/>
              </a:defRPr>
            </a:lvl1pPr>
          </a:lstStyle>
          <a:p>
            <a:pPr lvl="0"/>
            <a:r>
              <a:rPr>
                <a:sym typeface="+mn-ea"/>
              </a:rPr>
              <a:t>单击此处编辑母版标题样式</a:t>
            </a:r>
            <a:endParaRPr>
              <a:sym typeface="+mn-ea"/>
            </a:endParaRPr>
          </a:p>
        </p:txBody>
      </p:sp>
      <p:sp>
        <p:nvSpPr>
          <p:cNvPr id="1048752" name="正文"/>
          <p:cNvSpPr txBox="1">
            <a:spLocks noGrp="1"/>
          </p:cNvSpPr>
          <p:nvPr>
            <p:ph idx="7"/>
            <p:custDataLst>
              <p:tags r:id="rId7"/>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iSans Normal"/>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6"/>
            <p:custDataLst>
              <p:tags r:id="rId8"/>
            </p:custDataLst>
          </p:nvPr>
        </p:nvSpPr>
        <p:spPr>
          <a:xfrm>
            <a:off x="608400" y="1429200"/>
            <a:ext cx="5342400" cy="400110"/>
          </a:xfrm>
          <a:prstGeom prst="rect">
            <a:avLst/>
          </a:prstGeom>
          <a:noFill/>
          <a:ln>
            <a:noFill/>
            <a:prstDash val="sysDash"/>
          </a:ln>
        </p:spPr>
        <p:txBody>
          <a:bodyPr wrap="square" rtlCol="0">
            <a:no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sym typeface="MiSans Normal"/>
              </a:defRPr>
            </a:lvl1pPr>
          </a:lstStyle>
          <a:p>
            <a:pPr lvl="0"/>
            <a:r>
              <a:rPr>
                <a:sym typeface="+mn-ea"/>
              </a:rPr>
              <a:t>单击此处编辑母版标题样式</a:t>
            </a:r>
            <a:endParaRPr>
              <a:sym typeface="+mn-ea"/>
            </a:endParaRPr>
          </a:p>
        </p:txBody>
      </p:sp>
      <p:sp>
        <p:nvSpPr>
          <p:cNvPr id="1048756" name="任意多边形: 形状 63"/>
          <p:cNvSpPr/>
          <p:nvPr>
            <p:custDataLst>
              <p:tags r:id="rId9"/>
            </p:custDataLst>
          </p:nvPr>
        </p:nvSpPr>
        <p:spPr>
          <a:xfrm rot="5400000" flipV="1">
            <a:off x="2785485"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758" name="任意多边形: 形状 64"/>
          <p:cNvSpPr/>
          <p:nvPr>
            <p:custDataLst>
              <p:tags r:id="rId10"/>
            </p:custDataLst>
          </p:nvPr>
        </p:nvSpPr>
        <p:spPr>
          <a:xfrm rot="5400000" flipV="1">
            <a:off x="3135434"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760" name="任意多边形: 形状 65"/>
          <p:cNvSpPr/>
          <p:nvPr>
            <p:custDataLst>
              <p:tags r:id="rId11"/>
            </p:custDataLst>
          </p:nvPr>
        </p:nvSpPr>
        <p:spPr>
          <a:xfrm rot="5400000" flipV="1">
            <a:off x="8803424"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762" name="任意多边形: 形状 66"/>
          <p:cNvSpPr/>
          <p:nvPr>
            <p:custDataLst>
              <p:tags r:id="rId12"/>
            </p:custDataLst>
          </p:nvPr>
        </p:nvSpPr>
        <p:spPr>
          <a:xfrm rot="5400000" flipV="1">
            <a:off x="9153373"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764" name="标题"/>
          <p:cNvSpPr txBox="1">
            <a:spLocks noGrp="1"/>
          </p:cNvSpPr>
          <p:nvPr>
            <p:ph type="title" idx="1" hasCustomPrompt="1"/>
            <p:custDataLst>
              <p:tags r:id="rId13"/>
            </p:custDataLst>
          </p:nvPr>
        </p:nvSpPr>
        <p:spPr>
          <a:xfrm>
            <a:off x="3411220" y="514985"/>
            <a:ext cx="5392420" cy="7239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4100" b="0" i="0" u="none" strike="noStrike" kern="1200" cap="none" spc="0" normalizeH="0" baseline="0" noProof="1">
                <a:solidFill>
                  <a:schemeClr val="accent1"/>
                </a:solidFill>
                <a:latin typeface="+mj-ea"/>
                <a:ea typeface="+mj-ea"/>
                <a:cs typeface="MiSans Normal" panose="00000500000000000000" charset="-122"/>
              </a:defRPr>
            </a:lvl1pPr>
          </a:lstStyle>
          <a:p>
            <a:pPr lvl="0" algn="ctr"/>
            <a:r>
              <a:rPr>
                <a:sym typeface="+mn-ea"/>
              </a:rPr>
              <a:t>单击此处编辑标题</a:t>
            </a:r>
            <a:endParaRPr>
              <a:sym typeface="+mn-ea"/>
            </a:endParaRPr>
          </a:p>
        </p:txBody>
      </p:sp>
      <p:sp>
        <p:nvSpPr>
          <p:cNvPr id="1048766" name="日期占位符 6"/>
          <p:cNvSpPr>
            <a:spLocks noGrp="1"/>
          </p:cNvSpPr>
          <p:nvPr>
            <p:ph type="dt" sz="half" idx="10"/>
            <p:custDataLst>
              <p:tags r:id="rId1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8" name="页脚占位符 7"/>
          <p:cNvSpPr>
            <a:spLocks noGrp="1"/>
          </p:cNvSpPr>
          <p:nvPr>
            <p:ph type="ftr" sz="quarter" idx="11"/>
            <p:custDataLst>
              <p:tags r:id="rId15"/>
            </p:custDataLst>
          </p:nvPr>
        </p:nvSpPr>
        <p:spPr>
          <a:xfrm>
            <a:off x="4038600" y="6356350"/>
            <a:ext cx="4114800" cy="365125"/>
          </a:xfrm>
        </p:spPr>
        <p:txBody>
          <a:bodyPr/>
          <a:lstStyle/>
          <a:p>
            <a:endParaRPr lang="zh-CN" altLang="en-US"/>
          </a:p>
        </p:txBody>
      </p:sp>
      <p:sp>
        <p:nvSpPr>
          <p:cNvPr id="1048770" name="灯片编号占位符 8"/>
          <p:cNvSpPr>
            <a:spLocks noGrp="1"/>
          </p:cNvSpPr>
          <p:nvPr>
            <p:ph type="sldNum" sz="quarter" idx="12"/>
            <p:custDataLst>
              <p:tags r:id="rId1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93" name="图片 11" descr="图片包含 地图  描述已自动生成"/>
          <p:cNvPicPr>
            <a:picLocks noChangeAspect="1"/>
          </p:cNvPicPr>
          <p:nvPr>
            <p:custDataLst>
              <p:tags r:id="rId2"/>
            </p:custDataLst>
          </p:nvPr>
        </p:nvPicPr>
        <p:blipFill>
          <a:blip r:embed="rId1"/>
          <a:stretch>
            <a:fillRect/>
          </a:stretch>
        </p:blipFill>
        <p:spPr>
          <a:xfrm>
            <a:off x="9465857" y="1044380"/>
            <a:ext cx="2725388" cy="4079568"/>
          </a:xfrm>
          <a:custGeom>
            <a:gdLst>
              <a:gd name="connsiteX0" fmla="*/ 1957892 w 3582297"/>
              <a:gd name="connsiteY0" fmla="*/ 0 h 5362254"/>
              <a:gd name="connsiteX1" fmla="*/ 3582297 w 3582297"/>
              <a:gd name="connsiteY1" fmla="*/ 332481 h 5362254"/>
              <a:gd name="connsiteX2" fmla="*/ 3582297 w 3582297"/>
              <a:gd name="connsiteY2" fmla="*/ 5362254 h 5362254"/>
              <a:gd name="connsiteX3" fmla="*/ 2183802 w 3582297"/>
              <a:gd name="connsiteY3" fmla="*/ 5292763 h 5362254"/>
              <a:gd name="connsiteX4" fmla="*/ 774550 w 3582297"/>
              <a:gd name="connsiteY4" fmla="*/ 4475181 h 5362254"/>
              <a:gd name="connsiteX5" fmla="*/ 21515 w 3582297"/>
              <a:gd name="connsiteY5" fmla="*/ 3012141 h 5362254"/>
              <a:gd name="connsiteX6" fmla="*/ 0 w 3582297"/>
              <a:gd name="connsiteY6" fmla="*/ 1828800 h 5362254"/>
              <a:gd name="connsiteX7" fmla="*/ 645459 w 3582297"/>
              <a:gd name="connsiteY7" fmla="*/ 1344706 h 5362254"/>
              <a:gd name="connsiteX8" fmla="*/ 1323190 w 3582297"/>
              <a:gd name="connsiteY8" fmla="*/ 376518 h 5362254"/>
              <a:gd name="connsiteX9" fmla="*/ 1861073 w 3582297"/>
              <a:gd name="connsiteY9" fmla="*/ 10758 h 5362254"/>
              <a:gd name="connsiteX10" fmla="*/ 1957892 w 3582297"/>
              <a:gd name="connsiteY10" fmla="*/ 0 h 53622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2297" h="5362254">
                <a:moveTo>
                  <a:pt x="1957892" y="0"/>
                </a:moveTo>
                <a:lnTo>
                  <a:pt x="3582297" y="332481"/>
                </a:lnTo>
                <a:lnTo>
                  <a:pt x="3582297" y="5362254"/>
                </a:lnTo>
                <a:lnTo>
                  <a:pt x="2183802" y="5292763"/>
                </a:lnTo>
                <a:lnTo>
                  <a:pt x="774550" y="4475181"/>
                </a:lnTo>
                <a:lnTo>
                  <a:pt x="21515" y="3012141"/>
                </a:lnTo>
                <a:lnTo>
                  <a:pt x="0" y="1828800"/>
                </a:lnTo>
                <a:lnTo>
                  <a:pt x="645459" y="1344706"/>
                </a:lnTo>
                <a:lnTo>
                  <a:pt x="1323190" y="376518"/>
                </a:lnTo>
                <a:lnTo>
                  <a:pt x="1861073" y="10758"/>
                </a:lnTo>
                <a:lnTo>
                  <a:pt x="1957892" y="0"/>
                </a:lnTo>
                <a:close/>
              </a:path>
            </a:pathLst>
          </a:custGeom>
        </p:spPr>
      </p:pic>
      <p:pic>
        <p:nvPicPr>
          <p:cNvPr id="2097195" name="图片 12" descr="图片包含 地图  描述已自动生成"/>
          <p:cNvPicPr>
            <a:picLocks noChangeAspect="1"/>
          </p:cNvPicPr>
          <p:nvPr>
            <p:custDataLst>
              <p:tags r:id="rId4"/>
            </p:custDataLst>
          </p:nvPr>
        </p:nvPicPr>
        <p:blipFill>
          <a:blip r:embed="rId3"/>
          <a:stretch>
            <a:fillRect/>
          </a:stretch>
        </p:blipFill>
        <p:spPr>
          <a:xfrm>
            <a:off x="0" y="4723970"/>
            <a:ext cx="2544413" cy="2134031"/>
          </a:xfrm>
          <a:custGeom>
            <a:gdLst>
              <a:gd name="connsiteX0" fmla="*/ 600285 w 2544413"/>
              <a:gd name="connsiteY0" fmla="*/ 0 h 2134031"/>
              <a:gd name="connsiteX1" fmla="*/ 2544413 w 2544413"/>
              <a:gd name="connsiteY1" fmla="*/ 397922 h 2134031"/>
              <a:gd name="connsiteX2" fmla="*/ 2544413 w 2544413"/>
              <a:gd name="connsiteY2" fmla="*/ 2134031 h 2134031"/>
              <a:gd name="connsiteX3" fmla="*/ 0 w 2544413"/>
              <a:gd name="connsiteY3" fmla="*/ 2134031 h 2134031"/>
              <a:gd name="connsiteX4" fmla="*/ 0 w 2544413"/>
              <a:gd name="connsiteY4" fmla="*/ 342273 h 2134031"/>
              <a:gd name="connsiteX5" fmla="*/ 484409 w 2544413"/>
              <a:gd name="connsiteY5" fmla="*/ 12876 h 21340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4413" h="2134031">
                <a:moveTo>
                  <a:pt x="600285" y="0"/>
                </a:moveTo>
                <a:lnTo>
                  <a:pt x="2544413" y="397922"/>
                </a:lnTo>
                <a:lnTo>
                  <a:pt x="2544413" y="2134031"/>
                </a:lnTo>
                <a:lnTo>
                  <a:pt x="0" y="2134031"/>
                </a:lnTo>
                <a:lnTo>
                  <a:pt x="0" y="342273"/>
                </a:lnTo>
                <a:lnTo>
                  <a:pt x="484409" y="12876"/>
                </a:lnTo>
                <a:close/>
              </a:path>
            </a:pathLst>
          </a:custGeom>
        </p:spPr>
      </p:pic>
      <p:sp>
        <p:nvSpPr>
          <p:cNvPr id="1048772" name="任意多边形: 形状 63"/>
          <p:cNvSpPr/>
          <p:nvPr>
            <p:custDataLst>
              <p:tags r:id="rId5"/>
            </p:custDataLst>
          </p:nvPr>
        </p:nvSpPr>
        <p:spPr>
          <a:xfrm rot="5400000" flipV="1">
            <a:off x="2785485"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774" name="任意多边形: 形状 64"/>
          <p:cNvSpPr/>
          <p:nvPr>
            <p:custDataLst>
              <p:tags r:id="rId6"/>
            </p:custDataLst>
          </p:nvPr>
        </p:nvSpPr>
        <p:spPr>
          <a:xfrm rot="5400000" flipV="1">
            <a:off x="3135434"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776" name="任意多边形: 形状 65"/>
          <p:cNvSpPr/>
          <p:nvPr>
            <p:custDataLst>
              <p:tags r:id="rId7"/>
            </p:custDataLst>
          </p:nvPr>
        </p:nvSpPr>
        <p:spPr>
          <a:xfrm rot="5400000" flipV="1">
            <a:off x="8803424"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778" name="任意多边形: 形状 66"/>
          <p:cNvSpPr/>
          <p:nvPr>
            <p:custDataLst>
              <p:tags r:id="rId8"/>
            </p:custDataLst>
          </p:nvPr>
        </p:nvSpPr>
        <p:spPr>
          <a:xfrm rot="5400000" flipV="1">
            <a:off x="9153373"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780" name="标题"/>
          <p:cNvSpPr txBox="1">
            <a:spLocks noGrp="1"/>
          </p:cNvSpPr>
          <p:nvPr>
            <p:ph type="title" idx="1" hasCustomPrompt="1"/>
            <p:custDataLst>
              <p:tags r:id="rId9"/>
            </p:custDataLst>
          </p:nvPr>
        </p:nvSpPr>
        <p:spPr>
          <a:xfrm>
            <a:off x="3411220" y="514985"/>
            <a:ext cx="5392420" cy="7239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4100" b="0" i="0" u="none" strike="noStrike" kern="1200" cap="none" spc="0" normalizeH="0" baseline="0" noProof="1">
                <a:solidFill>
                  <a:schemeClr val="accent1"/>
                </a:solidFill>
                <a:latin typeface="+mj-ea"/>
                <a:ea typeface="+mj-ea"/>
                <a:cs typeface="MiSans Normal" panose="00000500000000000000" charset="-122"/>
              </a:defRPr>
            </a:lvl1pPr>
          </a:lstStyle>
          <a:p>
            <a:pPr lvl="0" algn="ctr"/>
            <a:r>
              <a:rPr>
                <a:sym typeface="+mn-ea"/>
              </a:rPr>
              <a:t>单击此处编辑标题</a:t>
            </a:r>
            <a:endParaRPr>
              <a:sym typeface="+mn-ea"/>
            </a:endParaRPr>
          </a:p>
        </p:txBody>
      </p:sp>
      <p:sp>
        <p:nvSpPr>
          <p:cNvPr id="1048782" name="日期占位符 2"/>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4" name="页脚占位符 3"/>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86" name="灯片编号占位符 4"/>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97" name="图片 37" descr="图片包含 地图  描述已自动生成"/>
          <p:cNvPicPr>
            <a:picLocks noChangeAspect="1"/>
          </p:cNvPicPr>
          <p:nvPr>
            <p:custDataLst>
              <p:tags r:id="rId2"/>
            </p:custDataLst>
          </p:nvPr>
        </p:nvPicPr>
        <p:blipFill>
          <a:blip r:embed="rId1"/>
          <a:stretch>
            <a:fillRect/>
          </a:stretch>
        </p:blipFill>
        <p:spPr>
          <a:xfrm>
            <a:off x="0" y="4723970"/>
            <a:ext cx="2544413" cy="2134031"/>
          </a:xfrm>
          <a:custGeom>
            <a:gdLst>
              <a:gd name="connsiteX0" fmla="*/ 600285 w 2544413"/>
              <a:gd name="connsiteY0" fmla="*/ 0 h 2134031"/>
              <a:gd name="connsiteX1" fmla="*/ 2544413 w 2544413"/>
              <a:gd name="connsiteY1" fmla="*/ 397922 h 2134031"/>
              <a:gd name="connsiteX2" fmla="*/ 2544413 w 2544413"/>
              <a:gd name="connsiteY2" fmla="*/ 2134031 h 2134031"/>
              <a:gd name="connsiteX3" fmla="*/ 0 w 2544413"/>
              <a:gd name="connsiteY3" fmla="*/ 2134031 h 2134031"/>
              <a:gd name="connsiteX4" fmla="*/ 0 w 2544413"/>
              <a:gd name="connsiteY4" fmla="*/ 342273 h 2134031"/>
              <a:gd name="connsiteX5" fmla="*/ 484409 w 2544413"/>
              <a:gd name="connsiteY5" fmla="*/ 12876 h 21340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4413" h="2134031">
                <a:moveTo>
                  <a:pt x="600285" y="0"/>
                </a:moveTo>
                <a:lnTo>
                  <a:pt x="2544413" y="397922"/>
                </a:lnTo>
                <a:lnTo>
                  <a:pt x="2544413" y="2134031"/>
                </a:lnTo>
                <a:lnTo>
                  <a:pt x="0" y="2134031"/>
                </a:lnTo>
                <a:lnTo>
                  <a:pt x="0" y="342273"/>
                </a:lnTo>
                <a:lnTo>
                  <a:pt x="484409" y="12876"/>
                </a:lnTo>
                <a:close/>
              </a:path>
            </a:pathLst>
          </a:custGeom>
        </p:spPr>
      </p:pic>
      <p:pic>
        <p:nvPicPr>
          <p:cNvPr id="2097199" name="图片 35" descr="图片包含 地图  描述已自动生成"/>
          <p:cNvPicPr>
            <a:picLocks noChangeAspect="1"/>
          </p:cNvPicPr>
          <p:nvPr>
            <p:custDataLst>
              <p:tags r:id="rId4"/>
            </p:custDataLst>
          </p:nvPr>
        </p:nvPicPr>
        <p:blipFill>
          <a:blip r:embed="rId3"/>
          <a:stretch>
            <a:fillRect/>
          </a:stretch>
        </p:blipFill>
        <p:spPr>
          <a:xfrm>
            <a:off x="9465857" y="1044380"/>
            <a:ext cx="2725388" cy="4079568"/>
          </a:xfrm>
          <a:custGeom>
            <a:gdLst>
              <a:gd name="connsiteX0" fmla="*/ 1957892 w 3582297"/>
              <a:gd name="connsiteY0" fmla="*/ 0 h 5362254"/>
              <a:gd name="connsiteX1" fmla="*/ 3582297 w 3582297"/>
              <a:gd name="connsiteY1" fmla="*/ 332481 h 5362254"/>
              <a:gd name="connsiteX2" fmla="*/ 3582297 w 3582297"/>
              <a:gd name="connsiteY2" fmla="*/ 5362254 h 5362254"/>
              <a:gd name="connsiteX3" fmla="*/ 2183802 w 3582297"/>
              <a:gd name="connsiteY3" fmla="*/ 5292763 h 5362254"/>
              <a:gd name="connsiteX4" fmla="*/ 774550 w 3582297"/>
              <a:gd name="connsiteY4" fmla="*/ 4475181 h 5362254"/>
              <a:gd name="connsiteX5" fmla="*/ 21515 w 3582297"/>
              <a:gd name="connsiteY5" fmla="*/ 3012141 h 5362254"/>
              <a:gd name="connsiteX6" fmla="*/ 0 w 3582297"/>
              <a:gd name="connsiteY6" fmla="*/ 1828800 h 5362254"/>
              <a:gd name="connsiteX7" fmla="*/ 645459 w 3582297"/>
              <a:gd name="connsiteY7" fmla="*/ 1344706 h 5362254"/>
              <a:gd name="connsiteX8" fmla="*/ 1323190 w 3582297"/>
              <a:gd name="connsiteY8" fmla="*/ 376518 h 5362254"/>
              <a:gd name="connsiteX9" fmla="*/ 1861073 w 3582297"/>
              <a:gd name="connsiteY9" fmla="*/ 10758 h 5362254"/>
              <a:gd name="connsiteX10" fmla="*/ 1957892 w 3582297"/>
              <a:gd name="connsiteY10" fmla="*/ 0 h 53622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2297" h="5362254">
                <a:moveTo>
                  <a:pt x="1957892" y="0"/>
                </a:moveTo>
                <a:lnTo>
                  <a:pt x="3582297" y="332481"/>
                </a:lnTo>
                <a:lnTo>
                  <a:pt x="3582297" y="5362254"/>
                </a:lnTo>
                <a:lnTo>
                  <a:pt x="2183802" y="5292763"/>
                </a:lnTo>
                <a:lnTo>
                  <a:pt x="774550" y="4475181"/>
                </a:lnTo>
                <a:lnTo>
                  <a:pt x="21515" y="3012141"/>
                </a:lnTo>
                <a:lnTo>
                  <a:pt x="0" y="1828800"/>
                </a:lnTo>
                <a:lnTo>
                  <a:pt x="645459" y="1344706"/>
                </a:lnTo>
                <a:lnTo>
                  <a:pt x="1323190" y="376518"/>
                </a:lnTo>
                <a:lnTo>
                  <a:pt x="1861073" y="10758"/>
                </a:lnTo>
                <a:lnTo>
                  <a:pt x="1957892" y="0"/>
                </a:lnTo>
                <a:close/>
              </a:path>
            </a:pathLst>
          </a:custGeom>
        </p:spPr>
      </p:pic>
      <p:sp>
        <p:nvSpPr>
          <p:cNvPr id="1048788" name="日期占位符 1"/>
          <p:cNvSpPr>
            <a:spLocks noGrp="1"/>
          </p:cNvSpPr>
          <p:nvPr>
            <p:ph type="dt" sz="half" idx="10"/>
            <p:custDataLst>
              <p:tags r:id="rId5"/>
            </p:custDataLst>
          </p:nvPr>
        </p:nvSpPr>
        <p:spPr/>
        <p:txBody>
          <a:bodyPr/>
          <a:lstStyle/>
          <a:p>
            <a:fld id="{297C79FE-DCC0-4620-A566-16CA7A0CE41F}" type="datetimeFigureOut">
              <a:rPr lang="zh-CN" altLang="en-US" smtClean="0"/>
              <a:t/>
            </a:fld>
            <a:endParaRPr lang="zh-CN" altLang="en-US"/>
          </a:p>
        </p:txBody>
      </p:sp>
      <p:sp>
        <p:nvSpPr>
          <p:cNvPr id="1048790" name="页脚占位符 2"/>
          <p:cNvSpPr>
            <a:spLocks noGrp="1"/>
          </p:cNvSpPr>
          <p:nvPr>
            <p:ph type="ftr" sz="quarter" idx="11"/>
            <p:custDataLst>
              <p:tags r:id="rId6"/>
            </p:custDataLst>
          </p:nvPr>
        </p:nvSpPr>
        <p:spPr/>
        <p:txBody>
          <a:bodyPr/>
          <a:lstStyle/>
          <a:p>
            <a:endParaRPr lang="zh-CN" altLang="en-US"/>
          </a:p>
        </p:txBody>
      </p:sp>
      <p:sp>
        <p:nvSpPr>
          <p:cNvPr id="1048792" name="灯片编号占位符 3"/>
          <p:cNvSpPr>
            <a:spLocks noGrp="1"/>
          </p:cNvSpPr>
          <p:nvPr>
            <p:ph type="sldNum" sz="quarter" idx="12"/>
            <p:custDataLst>
              <p:tags r:id="rId7"/>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201" name="图片 35" descr="图片包含 地图  描述已自动生成"/>
          <p:cNvPicPr>
            <a:picLocks noChangeAspect="1"/>
          </p:cNvPicPr>
          <p:nvPr>
            <p:custDataLst>
              <p:tags r:id="rId2"/>
            </p:custDataLst>
          </p:nvPr>
        </p:nvPicPr>
        <p:blipFill>
          <a:blip r:embed="rId1"/>
          <a:stretch>
            <a:fillRect/>
          </a:stretch>
        </p:blipFill>
        <p:spPr>
          <a:xfrm>
            <a:off x="9465857" y="1044380"/>
            <a:ext cx="2725388" cy="4079568"/>
          </a:xfrm>
          <a:custGeom>
            <a:gdLst>
              <a:gd name="connsiteX0" fmla="*/ 1957892 w 3582297"/>
              <a:gd name="connsiteY0" fmla="*/ 0 h 5362254"/>
              <a:gd name="connsiteX1" fmla="*/ 3582297 w 3582297"/>
              <a:gd name="connsiteY1" fmla="*/ 332481 h 5362254"/>
              <a:gd name="connsiteX2" fmla="*/ 3582297 w 3582297"/>
              <a:gd name="connsiteY2" fmla="*/ 5362254 h 5362254"/>
              <a:gd name="connsiteX3" fmla="*/ 2183802 w 3582297"/>
              <a:gd name="connsiteY3" fmla="*/ 5292763 h 5362254"/>
              <a:gd name="connsiteX4" fmla="*/ 774550 w 3582297"/>
              <a:gd name="connsiteY4" fmla="*/ 4475181 h 5362254"/>
              <a:gd name="connsiteX5" fmla="*/ 21515 w 3582297"/>
              <a:gd name="connsiteY5" fmla="*/ 3012141 h 5362254"/>
              <a:gd name="connsiteX6" fmla="*/ 0 w 3582297"/>
              <a:gd name="connsiteY6" fmla="*/ 1828800 h 5362254"/>
              <a:gd name="connsiteX7" fmla="*/ 645459 w 3582297"/>
              <a:gd name="connsiteY7" fmla="*/ 1344706 h 5362254"/>
              <a:gd name="connsiteX8" fmla="*/ 1323190 w 3582297"/>
              <a:gd name="connsiteY8" fmla="*/ 376518 h 5362254"/>
              <a:gd name="connsiteX9" fmla="*/ 1861073 w 3582297"/>
              <a:gd name="connsiteY9" fmla="*/ 10758 h 5362254"/>
              <a:gd name="connsiteX10" fmla="*/ 1957892 w 3582297"/>
              <a:gd name="connsiteY10" fmla="*/ 0 h 53622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2297" h="5362254">
                <a:moveTo>
                  <a:pt x="1957892" y="0"/>
                </a:moveTo>
                <a:lnTo>
                  <a:pt x="3582297" y="332481"/>
                </a:lnTo>
                <a:lnTo>
                  <a:pt x="3582297" y="5362254"/>
                </a:lnTo>
                <a:lnTo>
                  <a:pt x="2183802" y="5292763"/>
                </a:lnTo>
                <a:lnTo>
                  <a:pt x="774550" y="4475181"/>
                </a:lnTo>
                <a:lnTo>
                  <a:pt x="21515" y="3012141"/>
                </a:lnTo>
                <a:lnTo>
                  <a:pt x="0" y="1828800"/>
                </a:lnTo>
                <a:lnTo>
                  <a:pt x="645459" y="1344706"/>
                </a:lnTo>
                <a:lnTo>
                  <a:pt x="1323190" y="376518"/>
                </a:lnTo>
                <a:lnTo>
                  <a:pt x="1861073" y="10758"/>
                </a:lnTo>
                <a:lnTo>
                  <a:pt x="1957892" y="0"/>
                </a:lnTo>
                <a:close/>
              </a:path>
            </a:pathLst>
          </a:custGeom>
        </p:spPr>
      </p:pic>
      <p:pic>
        <p:nvPicPr>
          <p:cNvPr id="2097203" name="图片 37" descr="图片包含 地图  描述已自动生成"/>
          <p:cNvPicPr>
            <a:picLocks noChangeAspect="1"/>
          </p:cNvPicPr>
          <p:nvPr>
            <p:custDataLst>
              <p:tags r:id="rId4"/>
            </p:custDataLst>
          </p:nvPr>
        </p:nvPicPr>
        <p:blipFill>
          <a:blip r:embed="rId3"/>
          <a:stretch>
            <a:fillRect/>
          </a:stretch>
        </p:blipFill>
        <p:spPr>
          <a:xfrm>
            <a:off x="0" y="4723970"/>
            <a:ext cx="2544413" cy="2134031"/>
          </a:xfrm>
          <a:custGeom>
            <a:gdLst>
              <a:gd name="connsiteX0" fmla="*/ 600285 w 2544413"/>
              <a:gd name="connsiteY0" fmla="*/ 0 h 2134031"/>
              <a:gd name="connsiteX1" fmla="*/ 2544413 w 2544413"/>
              <a:gd name="connsiteY1" fmla="*/ 397922 h 2134031"/>
              <a:gd name="connsiteX2" fmla="*/ 2544413 w 2544413"/>
              <a:gd name="connsiteY2" fmla="*/ 2134031 h 2134031"/>
              <a:gd name="connsiteX3" fmla="*/ 0 w 2544413"/>
              <a:gd name="connsiteY3" fmla="*/ 2134031 h 2134031"/>
              <a:gd name="connsiteX4" fmla="*/ 0 w 2544413"/>
              <a:gd name="connsiteY4" fmla="*/ 342273 h 2134031"/>
              <a:gd name="connsiteX5" fmla="*/ 484409 w 2544413"/>
              <a:gd name="connsiteY5" fmla="*/ 12876 h 21340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4413" h="2134031">
                <a:moveTo>
                  <a:pt x="600285" y="0"/>
                </a:moveTo>
                <a:lnTo>
                  <a:pt x="2544413" y="397922"/>
                </a:lnTo>
                <a:lnTo>
                  <a:pt x="2544413" y="2134031"/>
                </a:lnTo>
                <a:lnTo>
                  <a:pt x="0" y="2134031"/>
                </a:lnTo>
                <a:lnTo>
                  <a:pt x="0" y="342273"/>
                </a:lnTo>
                <a:lnTo>
                  <a:pt x="484409" y="12876"/>
                </a:lnTo>
                <a:close/>
              </a:path>
            </a:pathLst>
          </a:custGeom>
        </p:spPr>
      </p:pic>
      <p:sp>
        <p:nvSpPr>
          <p:cNvPr id="1048794" name="正文"/>
          <p:cNvSpPr txBox="1">
            <a:spLocks noGrp="1"/>
          </p:cNvSpPr>
          <p:nvPr>
            <p:ph idx="1"/>
            <p:custDataLst>
              <p:tags r:id="rId5"/>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iSans Normal"/>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6"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98"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800"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205" name="图片 11" descr="图片包含 地图  描述已自动生成"/>
          <p:cNvPicPr>
            <a:picLocks noChangeAspect="1"/>
          </p:cNvPicPr>
          <p:nvPr>
            <p:custDataLst>
              <p:tags r:id="rId2"/>
            </p:custDataLst>
          </p:nvPr>
        </p:nvPicPr>
        <p:blipFill>
          <a:blip r:embed="rId1"/>
          <a:stretch>
            <a:fillRect/>
          </a:stretch>
        </p:blipFill>
        <p:spPr>
          <a:xfrm>
            <a:off x="9465857" y="1044380"/>
            <a:ext cx="2725388" cy="4079568"/>
          </a:xfrm>
          <a:custGeom>
            <a:gdLst>
              <a:gd name="connsiteX0" fmla="*/ 1957892 w 3582297"/>
              <a:gd name="connsiteY0" fmla="*/ 0 h 5362254"/>
              <a:gd name="connsiteX1" fmla="*/ 3582297 w 3582297"/>
              <a:gd name="connsiteY1" fmla="*/ 332481 h 5362254"/>
              <a:gd name="connsiteX2" fmla="*/ 3582297 w 3582297"/>
              <a:gd name="connsiteY2" fmla="*/ 5362254 h 5362254"/>
              <a:gd name="connsiteX3" fmla="*/ 2183802 w 3582297"/>
              <a:gd name="connsiteY3" fmla="*/ 5292763 h 5362254"/>
              <a:gd name="connsiteX4" fmla="*/ 774550 w 3582297"/>
              <a:gd name="connsiteY4" fmla="*/ 4475181 h 5362254"/>
              <a:gd name="connsiteX5" fmla="*/ 21515 w 3582297"/>
              <a:gd name="connsiteY5" fmla="*/ 3012141 h 5362254"/>
              <a:gd name="connsiteX6" fmla="*/ 0 w 3582297"/>
              <a:gd name="connsiteY6" fmla="*/ 1828800 h 5362254"/>
              <a:gd name="connsiteX7" fmla="*/ 645459 w 3582297"/>
              <a:gd name="connsiteY7" fmla="*/ 1344706 h 5362254"/>
              <a:gd name="connsiteX8" fmla="*/ 1323190 w 3582297"/>
              <a:gd name="connsiteY8" fmla="*/ 376518 h 5362254"/>
              <a:gd name="connsiteX9" fmla="*/ 1861073 w 3582297"/>
              <a:gd name="connsiteY9" fmla="*/ 10758 h 5362254"/>
              <a:gd name="connsiteX10" fmla="*/ 1957892 w 3582297"/>
              <a:gd name="connsiteY10" fmla="*/ 0 h 53622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2297" h="5362254">
                <a:moveTo>
                  <a:pt x="1957892" y="0"/>
                </a:moveTo>
                <a:lnTo>
                  <a:pt x="3582297" y="332481"/>
                </a:lnTo>
                <a:lnTo>
                  <a:pt x="3582297" y="5362254"/>
                </a:lnTo>
                <a:lnTo>
                  <a:pt x="2183802" y="5292763"/>
                </a:lnTo>
                <a:lnTo>
                  <a:pt x="774550" y="4475181"/>
                </a:lnTo>
                <a:lnTo>
                  <a:pt x="21515" y="3012141"/>
                </a:lnTo>
                <a:lnTo>
                  <a:pt x="0" y="1828800"/>
                </a:lnTo>
                <a:lnTo>
                  <a:pt x="645459" y="1344706"/>
                </a:lnTo>
                <a:lnTo>
                  <a:pt x="1323190" y="376518"/>
                </a:lnTo>
                <a:lnTo>
                  <a:pt x="1861073" y="10758"/>
                </a:lnTo>
                <a:lnTo>
                  <a:pt x="1957892" y="0"/>
                </a:lnTo>
                <a:close/>
              </a:path>
            </a:pathLst>
          </a:custGeom>
        </p:spPr>
      </p:pic>
      <p:pic>
        <p:nvPicPr>
          <p:cNvPr id="2097207" name="图片 12" descr="图片包含 地图  描述已自动生成"/>
          <p:cNvPicPr>
            <a:picLocks noChangeAspect="1"/>
          </p:cNvPicPr>
          <p:nvPr>
            <p:custDataLst>
              <p:tags r:id="rId4"/>
            </p:custDataLst>
          </p:nvPr>
        </p:nvPicPr>
        <p:blipFill>
          <a:blip r:embed="rId3"/>
          <a:stretch>
            <a:fillRect/>
          </a:stretch>
        </p:blipFill>
        <p:spPr>
          <a:xfrm>
            <a:off x="0" y="4723970"/>
            <a:ext cx="2544413" cy="2134031"/>
          </a:xfrm>
          <a:custGeom>
            <a:gdLst>
              <a:gd name="connsiteX0" fmla="*/ 600285 w 2544413"/>
              <a:gd name="connsiteY0" fmla="*/ 0 h 2134031"/>
              <a:gd name="connsiteX1" fmla="*/ 2544413 w 2544413"/>
              <a:gd name="connsiteY1" fmla="*/ 397922 h 2134031"/>
              <a:gd name="connsiteX2" fmla="*/ 2544413 w 2544413"/>
              <a:gd name="connsiteY2" fmla="*/ 2134031 h 2134031"/>
              <a:gd name="connsiteX3" fmla="*/ 0 w 2544413"/>
              <a:gd name="connsiteY3" fmla="*/ 2134031 h 2134031"/>
              <a:gd name="connsiteX4" fmla="*/ 0 w 2544413"/>
              <a:gd name="connsiteY4" fmla="*/ 342273 h 2134031"/>
              <a:gd name="connsiteX5" fmla="*/ 484409 w 2544413"/>
              <a:gd name="connsiteY5" fmla="*/ 12876 h 21340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4413" h="2134031">
                <a:moveTo>
                  <a:pt x="600285" y="0"/>
                </a:moveTo>
                <a:lnTo>
                  <a:pt x="2544413" y="397922"/>
                </a:lnTo>
                <a:lnTo>
                  <a:pt x="2544413" y="2134031"/>
                </a:lnTo>
                <a:lnTo>
                  <a:pt x="0" y="2134031"/>
                </a:lnTo>
                <a:lnTo>
                  <a:pt x="0" y="342273"/>
                </a:lnTo>
                <a:lnTo>
                  <a:pt x="484409" y="12876"/>
                </a:lnTo>
                <a:close/>
              </a:path>
            </a:pathLst>
          </a:custGeom>
        </p:spPr>
      </p:pic>
      <p:sp>
        <p:nvSpPr>
          <p:cNvPr id="1048802" name="任意多边形: 形状 63"/>
          <p:cNvSpPr/>
          <p:nvPr>
            <p:custDataLst>
              <p:tags r:id="rId5"/>
            </p:custDataLst>
          </p:nvPr>
        </p:nvSpPr>
        <p:spPr>
          <a:xfrm rot="5400000" flipV="1">
            <a:off x="2785485"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804" name="任意多边形: 形状 64"/>
          <p:cNvSpPr/>
          <p:nvPr>
            <p:custDataLst>
              <p:tags r:id="rId6"/>
            </p:custDataLst>
          </p:nvPr>
        </p:nvSpPr>
        <p:spPr>
          <a:xfrm rot="5400000" flipV="1">
            <a:off x="3135434"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806" name="任意多边形: 形状 65"/>
          <p:cNvSpPr/>
          <p:nvPr>
            <p:custDataLst>
              <p:tags r:id="rId7"/>
            </p:custDataLst>
          </p:nvPr>
        </p:nvSpPr>
        <p:spPr>
          <a:xfrm rot="5400000" flipV="1">
            <a:off x="8803424"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808" name="任意多边形: 形状 66"/>
          <p:cNvSpPr/>
          <p:nvPr>
            <p:custDataLst>
              <p:tags r:id="rId8"/>
            </p:custDataLst>
          </p:nvPr>
        </p:nvSpPr>
        <p:spPr>
          <a:xfrm rot="5400000" flipV="1">
            <a:off x="9153373"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810" name="副标题"/>
          <p:cNvSpPr txBox="1">
            <a:spLocks noGrp="1"/>
          </p:cNvSpPr>
          <p:nvPr>
            <p:ph type="body" idx="2" hasCustomPrompt="1"/>
            <p:custDataLst>
              <p:tags r:id="rId9"/>
            </p:custDataLst>
          </p:nvPr>
        </p:nvSpPr>
        <p:spPr>
          <a:xfrm>
            <a:off x="608330" y="1261110"/>
            <a:ext cx="10968990" cy="45466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MiSans Normal" panose="00000500000000000000" charset="-122"/>
                <a:sym typeface="MiSans Normal"/>
              </a:defRPr>
            </a:lvl1pPr>
          </a:lstStyle>
          <a:p>
            <a:pPr lvl="0" algn="ctr"/>
            <a:r>
              <a:rPr>
                <a:sym typeface="+mn-ea"/>
              </a:rPr>
              <a:t>单击此处编辑母版副标题样式</a:t>
            </a:r>
            <a:endParaRPr>
              <a:sym typeface="+mn-ea"/>
            </a:endParaRPr>
          </a:p>
        </p:txBody>
      </p:sp>
      <p:sp>
        <p:nvSpPr>
          <p:cNvPr id="1048812" name="标题"/>
          <p:cNvSpPr txBox="1">
            <a:spLocks noGrp="1"/>
          </p:cNvSpPr>
          <p:nvPr>
            <p:ph type="title" idx="1" hasCustomPrompt="1"/>
            <p:custDataLst>
              <p:tags r:id="rId10"/>
            </p:custDataLst>
          </p:nvPr>
        </p:nvSpPr>
        <p:spPr>
          <a:xfrm>
            <a:off x="3411220" y="514985"/>
            <a:ext cx="5392420" cy="7239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4100" b="0" i="0" u="none" strike="noStrike" kern="1200" cap="none" spc="0" normalizeH="0" baseline="0" noProof="1">
                <a:solidFill>
                  <a:schemeClr val="accent1"/>
                </a:solidFill>
                <a:latin typeface="+mj-ea"/>
                <a:ea typeface="+mj-ea"/>
                <a:cs typeface="MiSans Normal" panose="00000500000000000000" charset="-122"/>
              </a:defRPr>
            </a:lvl1pPr>
          </a:lstStyle>
          <a:p>
            <a:pPr lvl="0" algn="ctr"/>
            <a:r>
              <a:rPr>
                <a:sym typeface="+mn-ea"/>
              </a:rPr>
              <a:t>单击此处编辑标题</a:t>
            </a:r>
            <a:endParaRPr>
              <a:sym typeface="+mn-ea"/>
            </a:endParaRPr>
          </a:p>
        </p:txBody>
      </p:sp>
      <p:sp>
        <p:nvSpPr>
          <p:cNvPr id="1048814" name="日期占位符 2"/>
          <p:cNvSpPr>
            <a:spLocks noGrp="1"/>
          </p:cNvSpPr>
          <p:nvPr>
            <p:ph type="dt" sz="half" idx="10"/>
            <p:custDataLst>
              <p:tags r:id="rId11"/>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16" name="页脚占位符 3"/>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818" name="灯片编号占位符 4"/>
          <p:cNvSpPr>
            <a:spLocks noGrp="1"/>
          </p:cNvSpPr>
          <p:nvPr>
            <p:ph type="sldNum" sz="quarter" idx="12"/>
            <p:custDataLst>
              <p:tags r:id="rId13"/>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209" name="VCG211374620543" descr="图片包含 地图  描述已自动生成"/>
          <p:cNvPicPr>
            <a:picLocks noChangeAspect="1"/>
          </p:cNvPicPr>
          <p:nvPr>
            <p:custDataLst>
              <p:tags r:id="rId2"/>
            </p:custDataLst>
          </p:nvPr>
        </p:nvPicPr>
        <p:blipFill>
          <a:blip r:embed="rId1"/>
          <a:stretch>
            <a:fillRect/>
          </a:stretch>
        </p:blipFill>
        <p:spPr>
          <a:xfrm>
            <a:off x="6934835" y="195580"/>
            <a:ext cx="5257165" cy="6909435"/>
          </a:xfrm>
          <a:custGeom>
            <a:gdLst>
              <a:gd name="connsiteX0" fmla="*/ 1957892 w 3582297"/>
              <a:gd name="connsiteY0" fmla="*/ 0 h 5362254"/>
              <a:gd name="connsiteX1" fmla="*/ 3582297 w 3582297"/>
              <a:gd name="connsiteY1" fmla="*/ 332481 h 5362254"/>
              <a:gd name="connsiteX2" fmla="*/ 3582297 w 3582297"/>
              <a:gd name="connsiteY2" fmla="*/ 5362254 h 5362254"/>
              <a:gd name="connsiteX3" fmla="*/ 2183802 w 3582297"/>
              <a:gd name="connsiteY3" fmla="*/ 5292763 h 5362254"/>
              <a:gd name="connsiteX4" fmla="*/ 774550 w 3582297"/>
              <a:gd name="connsiteY4" fmla="*/ 4475181 h 5362254"/>
              <a:gd name="connsiteX5" fmla="*/ 21515 w 3582297"/>
              <a:gd name="connsiteY5" fmla="*/ 3012141 h 5362254"/>
              <a:gd name="connsiteX6" fmla="*/ 0 w 3582297"/>
              <a:gd name="connsiteY6" fmla="*/ 1828800 h 5362254"/>
              <a:gd name="connsiteX7" fmla="*/ 645459 w 3582297"/>
              <a:gd name="connsiteY7" fmla="*/ 1344706 h 5362254"/>
              <a:gd name="connsiteX8" fmla="*/ 1323190 w 3582297"/>
              <a:gd name="connsiteY8" fmla="*/ 376518 h 5362254"/>
              <a:gd name="connsiteX9" fmla="*/ 1861073 w 3582297"/>
              <a:gd name="connsiteY9" fmla="*/ 10758 h 5362254"/>
              <a:gd name="connsiteX10" fmla="*/ 1957892 w 3582297"/>
              <a:gd name="connsiteY10" fmla="*/ 0 h 53622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2297" h="5362254">
                <a:moveTo>
                  <a:pt x="1957892" y="0"/>
                </a:moveTo>
                <a:lnTo>
                  <a:pt x="3582297" y="332481"/>
                </a:lnTo>
                <a:lnTo>
                  <a:pt x="3582297" y="5362254"/>
                </a:lnTo>
                <a:lnTo>
                  <a:pt x="2183802" y="5292763"/>
                </a:lnTo>
                <a:lnTo>
                  <a:pt x="774550" y="4475181"/>
                </a:lnTo>
                <a:lnTo>
                  <a:pt x="21515" y="3012141"/>
                </a:lnTo>
                <a:lnTo>
                  <a:pt x="0" y="1828800"/>
                </a:lnTo>
                <a:lnTo>
                  <a:pt x="645459" y="1344706"/>
                </a:lnTo>
                <a:lnTo>
                  <a:pt x="1323190" y="376518"/>
                </a:lnTo>
                <a:lnTo>
                  <a:pt x="1861073" y="10758"/>
                </a:lnTo>
                <a:lnTo>
                  <a:pt x="1957892" y="0"/>
                </a:lnTo>
                <a:close/>
              </a:path>
            </a:pathLst>
          </a:custGeom>
        </p:spPr>
      </p:pic>
      <p:sp>
        <p:nvSpPr>
          <p:cNvPr id="1048820" name="任意多边形: 形状 40"/>
          <p:cNvSpPr/>
          <p:nvPr>
            <p:custDataLst>
              <p:tags r:id="rId3"/>
            </p:custDataLst>
          </p:nvPr>
        </p:nvSpPr>
        <p:spPr>
          <a:xfrm>
            <a:off x="5596255" y="3709670"/>
            <a:ext cx="538480" cy="2016125"/>
          </a:xfrm>
          <a:custGeom>
            <a:gdLst>
              <a:gd name="connsiteX0" fmla="*/ 308281 w 616562"/>
              <a:gd name="connsiteY0" fmla="*/ 0 h 2030045"/>
              <a:gd name="connsiteX1" fmla="*/ 525522 w 616562"/>
              <a:gd name="connsiteY1" fmla="*/ 177056 h 2030045"/>
              <a:gd name="connsiteX2" fmla="*/ 526228 w 616562"/>
              <a:gd name="connsiteY2" fmla="*/ 184058 h 2030045"/>
              <a:gd name="connsiteX3" fmla="*/ 553800 w 616562"/>
              <a:gd name="connsiteY3" fmla="*/ 189624 h 2030045"/>
              <a:gd name="connsiteX4" fmla="*/ 616562 w 616562"/>
              <a:gd name="connsiteY4" fmla="*/ 284311 h 2030045"/>
              <a:gd name="connsiteX5" fmla="*/ 616562 w 616562"/>
              <a:gd name="connsiteY5" fmla="*/ 591468 h 2030045"/>
              <a:gd name="connsiteX6" fmla="*/ 616562 w 616562"/>
              <a:gd name="connsiteY6" fmla="*/ 873525 h 2030045"/>
              <a:gd name="connsiteX7" fmla="*/ 616562 w 616562"/>
              <a:gd name="connsiteY7" fmla="*/ 1156521 h 2030045"/>
              <a:gd name="connsiteX8" fmla="*/ 616562 w 616562"/>
              <a:gd name="connsiteY8" fmla="*/ 1438578 h 2030045"/>
              <a:gd name="connsiteX9" fmla="*/ 616562 w 616562"/>
              <a:gd name="connsiteY9" fmla="*/ 1745733 h 2030045"/>
              <a:gd name="connsiteX10" fmla="*/ 553800 w 616562"/>
              <a:gd name="connsiteY10" fmla="*/ 1840420 h 2030045"/>
              <a:gd name="connsiteX11" fmla="*/ 526228 w 616562"/>
              <a:gd name="connsiteY11" fmla="*/ 1845987 h 2030045"/>
              <a:gd name="connsiteX12" fmla="*/ 525522 w 616562"/>
              <a:gd name="connsiteY12" fmla="*/ 1852989 h 2030045"/>
              <a:gd name="connsiteX13" fmla="*/ 308281 w 616562"/>
              <a:gd name="connsiteY13" fmla="*/ 2030045 h 2030045"/>
              <a:gd name="connsiteX14" fmla="*/ 91041 w 616562"/>
              <a:gd name="connsiteY14" fmla="*/ 1852989 h 2030045"/>
              <a:gd name="connsiteX15" fmla="*/ 90336 w 616562"/>
              <a:gd name="connsiteY15" fmla="*/ 1845987 h 2030045"/>
              <a:gd name="connsiteX16" fmla="*/ 62763 w 616562"/>
              <a:gd name="connsiteY16" fmla="*/ 1840420 h 2030045"/>
              <a:gd name="connsiteX17" fmla="*/ 0 w 616562"/>
              <a:gd name="connsiteY17" fmla="*/ 1745733 h 2030045"/>
              <a:gd name="connsiteX18" fmla="*/ 0 w 616562"/>
              <a:gd name="connsiteY18" fmla="*/ 1438578 h 2030045"/>
              <a:gd name="connsiteX19" fmla="*/ 0 w 616562"/>
              <a:gd name="connsiteY19" fmla="*/ 1156521 h 2030045"/>
              <a:gd name="connsiteX20" fmla="*/ 0 w 616562"/>
              <a:gd name="connsiteY20" fmla="*/ 873525 h 2030045"/>
              <a:gd name="connsiteX21" fmla="*/ 0 w 616562"/>
              <a:gd name="connsiteY21" fmla="*/ 591468 h 2030045"/>
              <a:gd name="connsiteX22" fmla="*/ 0 w 616562"/>
              <a:gd name="connsiteY22" fmla="*/ 284311 h 2030045"/>
              <a:gd name="connsiteX23" fmla="*/ 62763 w 616562"/>
              <a:gd name="connsiteY23" fmla="*/ 189624 h 2030045"/>
              <a:gd name="connsiteX24" fmla="*/ 90336 w 616562"/>
              <a:gd name="connsiteY24" fmla="*/ 184058 h 2030045"/>
              <a:gd name="connsiteX25" fmla="*/ 91041 w 616562"/>
              <a:gd name="connsiteY25" fmla="*/ 177056 h 2030045"/>
              <a:gd name="connsiteX26" fmla="*/ 308281 w 616562"/>
              <a:gd name="connsiteY26" fmla="*/ 0 h 203004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46" h="3268">
                <a:moveTo>
                  <a:pt x="424" y="0"/>
                </a:moveTo>
                <a:cubicBezTo>
                  <a:pt x="571" y="0"/>
                  <a:pt x="694" y="105"/>
                  <a:pt x="723" y="244"/>
                </a:cubicBezTo>
                <a:lnTo>
                  <a:pt x="724" y="253"/>
                </a:lnTo>
                <a:lnTo>
                  <a:pt x="762" y="261"/>
                </a:lnTo>
                <a:cubicBezTo>
                  <a:pt x="812" y="282"/>
                  <a:pt x="848" y="332"/>
                  <a:pt x="848" y="391"/>
                </a:cubicBezTo>
                <a:lnTo>
                  <a:pt x="848" y="813"/>
                </a:lnTo>
                <a:lnTo>
                  <a:pt x="848" y="867"/>
                </a:lnTo>
                <a:lnTo>
                  <a:pt x="848" y="1201"/>
                </a:lnTo>
                <a:lnTo>
                  <a:pt x="848" y="1289"/>
                </a:lnTo>
                <a:lnTo>
                  <a:pt x="848" y="1591"/>
                </a:lnTo>
                <a:lnTo>
                  <a:pt x="848" y="1677"/>
                </a:lnTo>
                <a:lnTo>
                  <a:pt x="848" y="1979"/>
                </a:lnTo>
                <a:lnTo>
                  <a:pt x="848" y="2067"/>
                </a:lnTo>
                <a:lnTo>
                  <a:pt x="848" y="2401"/>
                </a:lnTo>
                <a:lnTo>
                  <a:pt x="848" y="2455"/>
                </a:lnTo>
                <a:lnTo>
                  <a:pt x="848" y="2877"/>
                </a:lnTo>
                <a:cubicBezTo>
                  <a:pt x="848" y="2936"/>
                  <a:pt x="812" y="2986"/>
                  <a:pt x="762" y="3007"/>
                </a:cubicBezTo>
                <a:lnTo>
                  <a:pt x="724" y="3015"/>
                </a:lnTo>
                <a:lnTo>
                  <a:pt x="723" y="3024"/>
                </a:lnTo>
                <a:cubicBezTo>
                  <a:pt x="694" y="3163"/>
                  <a:pt x="571" y="3268"/>
                  <a:pt x="424" y="3268"/>
                </a:cubicBezTo>
                <a:cubicBezTo>
                  <a:pt x="277" y="3268"/>
                  <a:pt x="154" y="3163"/>
                  <a:pt x="125" y="3024"/>
                </a:cubicBezTo>
                <a:lnTo>
                  <a:pt x="124" y="3015"/>
                </a:lnTo>
                <a:lnTo>
                  <a:pt x="86" y="3007"/>
                </a:lnTo>
                <a:cubicBezTo>
                  <a:pt x="36" y="2986"/>
                  <a:pt x="0" y="2936"/>
                  <a:pt x="0" y="2877"/>
                </a:cubicBezTo>
                <a:lnTo>
                  <a:pt x="0" y="2455"/>
                </a:lnTo>
                <a:lnTo>
                  <a:pt x="0" y="2401"/>
                </a:lnTo>
                <a:lnTo>
                  <a:pt x="0" y="2067"/>
                </a:lnTo>
                <a:lnTo>
                  <a:pt x="0" y="1979"/>
                </a:lnTo>
                <a:lnTo>
                  <a:pt x="0" y="1677"/>
                </a:lnTo>
                <a:lnTo>
                  <a:pt x="0" y="1591"/>
                </a:lnTo>
                <a:lnTo>
                  <a:pt x="0" y="1289"/>
                </a:lnTo>
                <a:lnTo>
                  <a:pt x="0" y="1201"/>
                </a:lnTo>
                <a:lnTo>
                  <a:pt x="0" y="867"/>
                </a:lnTo>
                <a:lnTo>
                  <a:pt x="0" y="813"/>
                </a:lnTo>
                <a:lnTo>
                  <a:pt x="0" y="391"/>
                </a:lnTo>
                <a:cubicBezTo>
                  <a:pt x="0" y="332"/>
                  <a:pt x="36" y="282"/>
                  <a:pt x="86" y="261"/>
                </a:cubicBezTo>
                <a:lnTo>
                  <a:pt x="124" y="253"/>
                </a:lnTo>
                <a:lnTo>
                  <a:pt x="125" y="244"/>
                </a:lnTo>
                <a:cubicBezTo>
                  <a:pt x="154" y="105"/>
                  <a:pt x="277" y="0"/>
                  <a:pt x="424" y="0"/>
                </a:cubicBezTo>
                <a:close/>
              </a:path>
            </a:pathLst>
          </a:custGeom>
          <a:solidFill>
            <a:schemeClr val="accent1"/>
          </a:solidFill>
          <a:ln w="28575">
            <a:solidFill>
              <a:schemeClr val="accent1">
                <a:lumMod val="90000"/>
                <a:lumOff val="1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822" name="署名"/>
          <p:cNvSpPr txBox="1">
            <a:spLocks noGrp="1"/>
          </p:cNvSpPr>
          <p:nvPr>
            <p:ph type="body" idx="3" hasCustomPrompt="1"/>
            <p:custDataLst>
              <p:tags r:id="rId4"/>
            </p:custDataLst>
          </p:nvPr>
        </p:nvSpPr>
        <p:spPr>
          <a:xfrm>
            <a:off x="5583555" y="3831590"/>
            <a:ext cx="545465" cy="1772285"/>
          </a:xfrm>
          <a:prstGeom prst="rect">
            <a:avLst/>
          </a:prstGeom>
          <a:noFill/>
        </p:spPr>
        <p:txBody>
          <a:bodyPr vert="eaVert" wrap="square" lIns="91440" tIns="45720" rIns="91440" bIns="45720" rtlCol="0" anchor="ctr" anchorCtr="0">
            <a:normAutofit/>
          </a:bodyPr>
          <a:lstStyle>
            <a:lvl1pPr marL="0" marR="0" algn="ctr" defTabSz="914400" rtl="0" eaLnBrk="1" fontAlgn="auto" latinLnBrk="0" hangingPunct="1">
              <a:lnSpc>
                <a:spcPct val="100000"/>
              </a:lnSpc>
              <a:buClrTx/>
              <a:buSzTx/>
              <a:buFontTx/>
              <a:buNone/>
              <a:defRPr kumimoji="0" lang="zh-CN" altLang="en-US" sz="1600" b="0" i="0" u="none" strike="noStrike" kern="1200" cap="none" spc="0" normalizeH="0" baseline="0" noProof="1">
                <a:solidFill>
                  <a:schemeClr val="bg2"/>
                </a:solidFill>
                <a:latin typeface="+mj-ea"/>
                <a:ea typeface="+mj-ea"/>
                <a:cs typeface="MiSans Normal" panose="00000500000000000000" charset="-122"/>
                <a:sym typeface="MiSans Normal"/>
              </a:defRPr>
            </a:lvl1pPr>
          </a:lstStyle>
          <a:p>
            <a:pPr lvl="0" algn="ctr"/>
            <a:r>
              <a:rPr>
                <a:sym typeface="+mn-ea"/>
              </a:rPr>
              <a:t>单击此处编辑文本</a:t>
            </a:r>
            <a:endParaRPr>
              <a:sym typeface="+mn-ea"/>
            </a:endParaRPr>
          </a:p>
        </p:txBody>
      </p:sp>
      <p:sp>
        <p:nvSpPr>
          <p:cNvPr id="1048824" name="标题"/>
          <p:cNvSpPr txBox="1">
            <a:spLocks noGrp="1"/>
          </p:cNvSpPr>
          <p:nvPr>
            <p:ph type="title" idx="2" hasCustomPrompt="1"/>
            <p:custDataLst>
              <p:tags r:id="rId5"/>
            </p:custDataLst>
          </p:nvPr>
        </p:nvSpPr>
        <p:spPr>
          <a:xfrm>
            <a:off x="2948305" y="867410"/>
            <a:ext cx="2370455" cy="5123180"/>
          </a:xfrm>
          <a:prstGeom prst="rect">
            <a:avLst/>
          </a:prstGeom>
          <a:noFill/>
        </p:spPr>
        <p:txBody>
          <a:bodyPr vert="eaVert" wrap="square" lIns="0" tIns="0" rIns="0" bIns="0" rtlCol="0" anchor="t" anchorCtr="0">
            <a:normAutofit/>
          </a:bodyPr>
          <a:lstStyle>
            <a:lvl1pPr marL="0" marR="0" algn="ctr" defTabSz="914400" rtl="0" eaLnBrk="1" fontAlgn="auto" latinLnBrk="0" hangingPunct="1">
              <a:lnSpc>
                <a:spcPct val="100000"/>
              </a:lnSpc>
              <a:spcBef>
                <a:spcPct val="0"/>
              </a:spcBef>
              <a:spcAft>
                <a:spcPct val="0"/>
              </a:spcAft>
              <a:buClrTx/>
              <a:buSzTx/>
              <a:buFontTx/>
              <a:buNone/>
              <a:defRPr kumimoji="0" lang="zh-CN" altLang="en-US" sz="6600" b="0" i="0" u="none" strike="noStrike" kern="1200" cap="none" spc="0" normalizeH="0" baseline="0" noProof="1">
                <a:solidFill>
                  <a:schemeClr val="accent1"/>
                </a:solidFill>
                <a:latin typeface="+mj-ea"/>
                <a:ea typeface="+mj-ea"/>
                <a:cs typeface="+mj-ea"/>
              </a:defRPr>
            </a:lvl1pPr>
          </a:lstStyle>
          <a:p>
            <a:pPr lvl="0" algn="ctr">
              <a:lnSpc>
                <a:spcPct val="100000"/>
              </a:lnSpc>
              <a:spcBef>
                <a:spcPct val="0"/>
              </a:spcBef>
              <a:spcAft>
                <a:spcPct val="0"/>
              </a:spcAft>
            </a:pPr>
            <a:r>
              <a:rPr>
                <a:sym typeface="+mn-ea"/>
              </a:rPr>
              <a:t>单击编辑标题</a:t>
            </a:r>
            <a:endParaRPr>
              <a:sym typeface="+mn-ea"/>
            </a:endParaRPr>
          </a:p>
        </p:txBody>
      </p:sp>
      <p:pic>
        <p:nvPicPr>
          <p:cNvPr id="2097211" name="图片 12" descr="图片包含 地图  描述已自动生成"/>
          <p:cNvPicPr>
            <a:picLocks noChangeAspect="1"/>
          </p:cNvPicPr>
          <p:nvPr>
            <p:custDataLst>
              <p:tags r:id="rId7"/>
            </p:custDataLst>
          </p:nvPr>
        </p:nvPicPr>
        <p:blipFill>
          <a:blip r:embed="rId6"/>
          <a:stretch>
            <a:fillRect/>
          </a:stretch>
        </p:blipFill>
        <p:spPr>
          <a:xfrm>
            <a:off x="0" y="156845"/>
            <a:ext cx="2859405" cy="3281680"/>
          </a:xfrm>
          <a:custGeom>
            <a:gdLst>
              <a:gd name="connsiteX0" fmla="*/ 504236 w 2673405"/>
              <a:gd name="connsiteY0" fmla="*/ 0 h 3319681"/>
              <a:gd name="connsiteX1" fmla="*/ 1652785 w 2673405"/>
              <a:gd name="connsiteY1" fmla="*/ 0 h 3319681"/>
              <a:gd name="connsiteX2" fmla="*/ 2662104 w 2673405"/>
              <a:gd name="connsiteY2" fmla="*/ 1211183 h 3319681"/>
              <a:gd name="connsiteX3" fmla="*/ 2651346 w 2673405"/>
              <a:gd name="connsiteY3" fmla="*/ 1437093 h 3319681"/>
              <a:gd name="connsiteX4" fmla="*/ 2027402 w 2673405"/>
              <a:gd name="connsiteY4" fmla="*/ 2566646 h 3319681"/>
              <a:gd name="connsiteX5" fmla="*/ 639666 w 2673405"/>
              <a:gd name="connsiteY5" fmla="*/ 3319681 h 3319681"/>
              <a:gd name="connsiteX6" fmla="*/ 0 w 2673405"/>
              <a:gd name="connsiteY6" fmla="*/ 3309840 h 3319681"/>
              <a:gd name="connsiteX7" fmla="*/ 0 w 2673405"/>
              <a:gd name="connsiteY7" fmla="*/ 108051 h 33196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3405" h="3319681">
                <a:moveTo>
                  <a:pt x="504236" y="0"/>
                </a:moveTo>
                <a:lnTo>
                  <a:pt x="1652785" y="0"/>
                </a:lnTo>
                <a:lnTo>
                  <a:pt x="2662104" y="1211183"/>
                </a:lnTo>
                <a:cubicBezTo>
                  <a:pt x="2675606" y="1373220"/>
                  <a:pt x="2682228" y="1298123"/>
                  <a:pt x="2651346" y="1437093"/>
                </a:cubicBezTo>
                <a:lnTo>
                  <a:pt x="2027402" y="2566646"/>
                </a:lnTo>
                <a:lnTo>
                  <a:pt x="639666" y="3319681"/>
                </a:lnTo>
                <a:lnTo>
                  <a:pt x="0" y="3309840"/>
                </a:lnTo>
                <a:lnTo>
                  <a:pt x="0" y="108051"/>
                </a:lnTo>
                <a:close/>
              </a:path>
            </a:pathLst>
          </a:custGeom>
        </p:spPr>
      </p:pic>
      <p:sp>
        <p:nvSpPr>
          <p:cNvPr id="1048826" name="日期占位符 3"/>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28"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30" name="灯片编号占位符 5"/>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5.png" /><Relationship Id="rId13" Type="http://schemas.openxmlformats.org/officeDocument/2006/relationships/tags" Target="../tags/tag108.xml" /><Relationship Id="rId14" Type="http://schemas.openxmlformats.org/officeDocument/2006/relationships/image" Target="../media/image16.png" /><Relationship Id="rId15" Type="http://schemas.openxmlformats.org/officeDocument/2006/relationships/tags" Target="../tags/tag109.xml" /><Relationship Id="rId16" Type="http://schemas.openxmlformats.org/officeDocument/2006/relationships/tags" Target="../tags/tag110.xml" /><Relationship Id="rId17" Type="http://schemas.openxmlformats.org/officeDocument/2006/relationships/tags" Target="../tags/tag111.xml" /><Relationship Id="rId18" Type="http://schemas.openxmlformats.org/officeDocument/2006/relationships/tags" Target="../tags/tag112.xml" /><Relationship Id="rId19" Type="http://schemas.openxmlformats.org/officeDocument/2006/relationships/tags" Target="../tags/tag113.xml" /><Relationship Id="rId2" Type="http://schemas.openxmlformats.org/officeDocument/2006/relationships/slideLayout" Target="../slideLayouts/slideLayout13.xml" /><Relationship Id="rId20" Type="http://schemas.openxmlformats.org/officeDocument/2006/relationships/tags" Target="../tags/tag114.xml" /><Relationship Id="rId21" Type="http://schemas.openxmlformats.org/officeDocument/2006/relationships/tags" Target="../tags/tag115.xml" /><Relationship Id="rId22" Type="http://schemas.openxmlformats.org/officeDocument/2006/relationships/tags" Target="../tags/tag116.xml" /><Relationship Id="rId23" Type="http://schemas.openxmlformats.org/officeDocument/2006/relationships/tags" Target="../tags/tag117.xml" /><Relationship Id="rId24" Type="http://schemas.openxmlformats.org/officeDocument/2006/relationships/tags" Target="../tags/tag118.xml" /><Relationship Id="rId25" Type="http://schemas.openxmlformats.org/officeDocument/2006/relationships/tags" Target="../tags/tag119.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11" descr="图片包含 地图  描述已自动生成"/>
          <p:cNvPicPr>
            <a:picLocks noChangeAspect="1"/>
          </p:cNvPicPr>
          <p:nvPr>
            <p:custDataLst>
              <p:tags r:id="rId13"/>
            </p:custDataLst>
          </p:nvPr>
        </p:nvPicPr>
        <p:blipFill>
          <a:blip r:embed="rId12"/>
          <a:stretch>
            <a:fillRect/>
          </a:stretch>
        </p:blipFill>
        <p:spPr>
          <a:xfrm>
            <a:off x="9465857" y="1044380"/>
            <a:ext cx="2725388" cy="4079568"/>
          </a:xfrm>
          <a:custGeom>
            <a:gdLst>
              <a:gd name="connsiteX0" fmla="*/ 1957892 w 3582297"/>
              <a:gd name="connsiteY0" fmla="*/ 0 h 5362254"/>
              <a:gd name="connsiteX1" fmla="*/ 3582297 w 3582297"/>
              <a:gd name="connsiteY1" fmla="*/ 332481 h 5362254"/>
              <a:gd name="connsiteX2" fmla="*/ 3582297 w 3582297"/>
              <a:gd name="connsiteY2" fmla="*/ 5362254 h 5362254"/>
              <a:gd name="connsiteX3" fmla="*/ 2183802 w 3582297"/>
              <a:gd name="connsiteY3" fmla="*/ 5292763 h 5362254"/>
              <a:gd name="connsiteX4" fmla="*/ 774550 w 3582297"/>
              <a:gd name="connsiteY4" fmla="*/ 4475181 h 5362254"/>
              <a:gd name="connsiteX5" fmla="*/ 21515 w 3582297"/>
              <a:gd name="connsiteY5" fmla="*/ 3012141 h 5362254"/>
              <a:gd name="connsiteX6" fmla="*/ 0 w 3582297"/>
              <a:gd name="connsiteY6" fmla="*/ 1828800 h 5362254"/>
              <a:gd name="connsiteX7" fmla="*/ 645459 w 3582297"/>
              <a:gd name="connsiteY7" fmla="*/ 1344706 h 5362254"/>
              <a:gd name="connsiteX8" fmla="*/ 1323190 w 3582297"/>
              <a:gd name="connsiteY8" fmla="*/ 376518 h 5362254"/>
              <a:gd name="connsiteX9" fmla="*/ 1861073 w 3582297"/>
              <a:gd name="connsiteY9" fmla="*/ 10758 h 5362254"/>
              <a:gd name="connsiteX10" fmla="*/ 1957892 w 3582297"/>
              <a:gd name="connsiteY10" fmla="*/ 0 h 53622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2297" h="5362254">
                <a:moveTo>
                  <a:pt x="1957892" y="0"/>
                </a:moveTo>
                <a:lnTo>
                  <a:pt x="3582297" y="332481"/>
                </a:lnTo>
                <a:lnTo>
                  <a:pt x="3582297" y="5362254"/>
                </a:lnTo>
                <a:lnTo>
                  <a:pt x="2183802" y="5292763"/>
                </a:lnTo>
                <a:lnTo>
                  <a:pt x="774550" y="4475181"/>
                </a:lnTo>
                <a:lnTo>
                  <a:pt x="21515" y="3012141"/>
                </a:lnTo>
                <a:lnTo>
                  <a:pt x="0" y="1828800"/>
                </a:lnTo>
                <a:lnTo>
                  <a:pt x="645459" y="1344706"/>
                </a:lnTo>
                <a:lnTo>
                  <a:pt x="1323190" y="376518"/>
                </a:lnTo>
                <a:lnTo>
                  <a:pt x="1861073" y="10758"/>
                </a:lnTo>
                <a:lnTo>
                  <a:pt x="1957892" y="0"/>
                </a:lnTo>
                <a:close/>
              </a:path>
            </a:pathLst>
          </a:custGeom>
        </p:spPr>
      </p:pic>
      <p:pic>
        <p:nvPicPr>
          <p:cNvPr id="2097155" name="图片 12" descr="图片包含 地图  描述已自动生成"/>
          <p:cNvPicPr>
            <a:picLocks noChangeAspect="1"/>
          </p:cNvPicPr>
          <p:nvPr>
            <p:custDataLst>
              <p:tags r:id="rId15"/>
            </p:custDataLst>
          </p:nvPr>
        </p:nvPicPr>
        <p:blipFill>
          <a:blip r:embed="rId14"/>
          <a:stretch>
            <a:fillRect/>
          </a:stretch>
        </p:blipFill>
        <p:spPr>
          <a:xfrm>
            <a:off x="0" y="4723970"/>
            <a:ext cx="2544413" cy="2134031"/>
          </a:xfrm>
          <a:custGeom>
            <a:gdLst>
              <a:gd name="connsiteX0" fmla="*/ 600285 w 2544413"/>
              <a:gd name="connsiteY0" fmla="*/ 0 h 2134031"/>
              <a:gd name="connsiteX1" fmla="*/ 2544413 w 2544413"/>
              <a:gd name="connsiteY1" fmla="*/ 397922 h 2134031"/>
              <a:gd name="connsiteX2" fmla="*/ 2544413 w 2544413"/>
              <a:gd name="connsiteY2" fmla="*/ 2134031 h 2134031"/>
              <a:gd name="connsiteX3" fmla="*/ 0 w 2544413"/>
              <a:gd name="connsiteY3" fmla="*/ 2134031 h 2134031"/>
              <a:gd name="connsiteX4" fmla="*/ 0 w 2544413"/>
              <a:gd name="connsiteY4" fmla="*/ 342273 h 2134031"/>
              <a:gd name="connsiteX5" fmla="*/ 484409 w 2544413"/>
              <a:gd name="connsiteY5" fmla="*/ 12876 h 21340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4413" h="2134031">
                <a:moveTo>
                  <a:pt x="600285" y="0"/>
                </a:moveTo>
                <a:lnTo>
                  <a:pt x="2544413" y="397922"/>
                </a:lnTo>
                <a:lnTo>
                  <a:pt x="2544413" y="2134031"/>
                </a:lnTo>
                <a:lnTo>
                  <a:pt x="0" y="2134031"/>
                </a:lnTo>
                <a:lnTo>
                  <a:pt x="0" y="342273"/>
                </a:lnTo>
                <a:lnTo>
                  <a:pt x="484409" y="12876"/>
                </a:lnTo>
                <a:close/>
              </a:path>
            </a:pathLst>
          </a:custGeom>
        </p:spPr>
      </p:pic>
      <p:sp>
        <p:nvSpPr>
          <p:cNvPr id="1048654" name="任意多边形: 形状 63"/>
          <p:cNvSpPr/>
          <p:nvPr>
            <p:custDataLst>
              <p:tags r:id="rId16"/>
            </p:custDataLst>
          </p:nvPr>
        </p:nvSpPr>
        <p:spPr>
          <a:xfrm rot="5400000" flipV="1">
            <a:off x="2785485"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656" name="任意多边形: 形状 64"/>
          <p:cNvSpPr/>
          <p:nvPr>
            <p:custDataLst>
              <p:tags r:id="rId17"/>
            </p:custDataLst>
          </p:nvPr>
        </p:nvSpPr>
        <p:spPr>
          <a:xfrm rot="5400000" flipV="1">
            <a:off x="3135434"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658" name="任意多边形: 形状 65"/>
          <p:cNvSpPr/>
          <p:nvPr>
            <p:custDataLst>
              <p:tags r:id="rId18"/>
            </p:custDataLst>
          </p:nvPr>
        </p:nvSpPr>
        <p:spPr>
          <a:xfrm rot="5400000" flipV="1">
            <a:off x="8803424"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660" name="任意多边形: 形状 66"/>
          <p:cNvSpPr/>
          <p:nvPr>
            <p:custDataLst>
              <p:tags r:id="rId19"/>
            </p:custDataLst>
          </p:nvPr>
        </p:nvSpPr>
        <p:spPr>
          <a:xfrm rot="5400000" flipV="1">
            <a:off x="9153373" y="789371"/>
            <a:ext cx="272430" cy="272430"/>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accent1"/>
          </a:solidFill>
          <a:ln w="28575">
            <a:solidFill>
              <a:schemeClr val="accent2">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662" name="日期占位符 7"/>
          <p:cNvSpPr>
            <a:spLocks noGrp="1"/>
          </p:cNvSpPr>
          <p:nvPr>
            <p:ph type="dt" sz="half" idx="10"/>
            <p:custDataLst>
              <p:tags r:id="rId20"/>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64" name="页脚占位符 8"/>
          <p:cNvSpPr>
            <a:spLocks noGrp="1"/>
          </p:cNvSpPr>
          <p:nvPr>
            <p:ph type="ftr" sz="quarter" idx="11"/>
            <p:custDataLst>
              <p:tags r:id="rId21"/>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9"/>
          <p:cNvSpPr>
            <a:spLocks noGrp="1"/>
          </p:cNvSpPr>
          <p:nvPr>
            <p:ph type="sldNum" sz="quarter" idx="12"/>
            <p:custDataLst>
              <p:tags r:id="rId22"/>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8" name="标题占位符 2"/>
          <p:cNvSpPr>
            <a:spLocks noGrp="1"/>
          </p:cNvSpPr>
          <p:nvPr>
            <p:ph type="title"/>
            <p:custDataLst>
              <p:tags r:id="rId23"/>
            </p:custDataLst>
          </p:nvPr>
        </p:nvSpPr>
        <p:spPr>
          <a:xfrm>
            <a:off x="3298190" y="643890"/>
            <a:ext cx="5595620" cy="768350"/>
          </a:xfrm>
          <a:prstGeom prst="rect">
            <a:avLst/>
          </a:prstGeom>
          <a:noFill/>
          <a:ln>
            <a:noFill/>
            <a:prstDash val="sysDash"/>
          </a:ln>
        </p:spPr>
        <p:txBody>
          <a:bodyPr vert="horz" wrap="square" lIns="91440" tIns="45720" rIns="91440" bIns="45720" rtlCol="0" anchor="ctr">
            <a:noAutofit/>
          </a:bodyPr>
          <a:lstStyle/>
          <a:p>
            <a:pPr marL="0" marR="0" lvl="0" algn="ctr" fontAlgn="auto">
              <a:lnSpc>
                <a:spcPct val="100000"/>
              </a:lnSpc>
              <a:buClrTx/>
              <a:buSzTx/>
              <a:buFontTx/>
            </a:pPr>
            <a:r>
              <a:rPr lang="zh-CN" altLang="en-US"/>
              <a:t>单击此处编辑标题样式</a:t>
            </a:r>
            <a:endParaRPr lang="zh-CN" altLang="en-US"/>
          </a:p>
        </p:txBody>
      </p:sp>
      <p:sp>
        <p:nvSpPr>
          <p:cNvPr id="1048670" name="文本占位符 3"/>
          <p:cNvSpPr>
            <a:spLocks noGrp="1"/>
          </p:cNvSpPr>
          <p:nvPr>
            <p:ph type="body" idx="1"/>
            <p:custDataLst>
              <p:tags r:id="rId24"/>
            </p:custDataLst>
          </p:nvPr>
        </p:nvSpPr>
        <p:spPr>
          <a:xfrm>
            <a:off x="838200" y="1503680"/>
            <a:ext cx="10515600" cy="4673600"/>
          </a:xfrm>
          <a:prstGeom prst="rect">
            <a:avLst/>
          </a:prstGeom>
        </p:spPr>
        <p:txBody>
          <a:bodyPr vert="horz" lIns="91440" tIns="45720" rIns="91440" bIns="45720" rtlCol="0">
            <a:normAutofit/>
          </a:bodyPr>
          <a:lstStyle>
            <a:lvl2pPr marR="0" lvl="1" indent="-228600" algn="l" rtl="0" eaLnBrk="1" fontAlgn="auto" latinLnBrk="0" hangingPunct="1">
              <a:lnSpc>
                <a:spcPct val="120000"/>
              </a:lnSpc>
              <a:spcBef>
                <a:spcPts val="1200"/>
              </a:spcBef>
              <a:spcAft>
                <a:spcPct val="0"/>
              </a:spcAft>
              <a:buClr>
                <a:srgbClr val="064243"/>
              </a:buClr>
              <a:buSzTx/>
              <a:buFont typeface="Arial" pitchFamily="34" charset="0"/>
              <a:buChar char="●"/>
              <a:tabLst>
                <a:tab pos="1609725"/>
              </a:tabLst>
              <a:defRPr kumimoji="0" sz="1600" b="0" i="0" u="none" strike="noStrike" kern="1200" cap="none" spc="150" normalizeH="0" baseline="0" noProof="1">
                <a:solidFill>
                  <a:schemeClr val="tx1">
                    <a:lumMod val="50000"/>
                    <a:lumOff val="50000"/>
                  </a:schemeClr>
                </a:solidFill>
                <a:latin typeface="+mn-ea"/>
                <a:ea typeface="+mn-ea"/>
                <a:cs typeface="MiSans Normal" panose="00000500000000000000" charset="-122"/>
                <a:sym typeface="+mn-ea"/>
              </a:defRPr>
            </a:lvl2pPr>
            <a:lvl3pPr marR="0" lvl="2" indent="-228600" algn="l" rtl="0" eaLnBrk="1" fontAlgn="auto" latinLnBrk="0" hangingPunct="1">
              <a:lnSpc>
                <a:spcPct val="120000"/>
              </a:lnSpc>
              <a:spcBef>
                <a:spcPts val="1200"/>
              </a:spcBef>
              <a:spcAft>
                <a:spcPct val="0"/>
              </a:spcAft>
              <a:buClr>
                <a:srgbClr val="064243"/>
              </a:buClr>
              <a:buSzTx/>
              <a:buFont typeface="Arial" pitchFamily="34" charset="0"/>
              <a:buChar char="●"/>
              <a:tabLst>
                <a:tab pos="1609725"/>
              </a:tabLst>
              <a:defRPr kumimoji="0" sz="1600" b="0" i="0" u="none" strike="noStrike" kern="1200" cap="none" spc="150" normalizeH="0" baseline="0" noProof="1">
                <a:solidFill>
                  <a:schemeClr val="tx1">
                    <a:lumMod val="50000"/>
                    <a:lumOff val="50000"/>
                  </a:schemeClr>
                </a:solidFill>
                <a:latin typeface="+mn-ea"/>
                <a:ea typeface="+mn-ea"/>
                <a:cs typeface="MiSans Normal" panose="00000500000000000000" charset="-122"/>
                <a:sym typeface="+mn-ea"/>
              </a:defRPr>
            </a:lvl3pPr>
            <a:lvl4pPr marR="0" lvl="3" indent="-228600" algn="l" rtl="0" eaLnBrk="1" fontAlgn="auto" latinLnBrk="0" hangingPunct="1">
              <a:lnSpc>
                <a:spcPct val="120000"/>
              </a:lnSpc>
              <a:spcBef>
                <a:spcPts val="1200"/>
              </a:spcBef>
              <a:spcAft>
                <a:spcPct val="0"/>
              </a:spcAft>
              <a:buClr>
                <a:srgbClr val="064243"/>
              </a:buClr>
              <a:buSzTx/>
              <a:buFont typeface="Arial" pitchFamily="34" charset="0"/>
              <a:buChar char="●"/>
              <a:tabLst>
                <a:tab pos="1609725"/>
              </a:tabLst>
              <a:defRPr kumimoji="0" sz="1600" b="0" i="0" u="none" strike="noStrike" kern="1200" cap="none" spc="150" normalizeH="0" baseline="0" noProof="1">
                <a:solidFill>
                  <a:schemeClr val="tx1">
                    <a:lumMod val="50000"/>
                    <a:lumOff val="50000"/>
                  </a:schemeClr>
                </a:solidFill>
                <a:latin typeface="+mn-ea"/>
                <a:ea typeface="+mn-ea"/>
                <a:cs typeface="MiSans Normal" panose="00000500000000000000" charset="-122"/>
                <a:sym typeface="+mn-ea"/>
              </a:defRPr>
            </a:lvl4pPr>
            <a:lvl5pPr marR="0" lvl="4" indent="-228600" algn="l" rtl="0" eaLnBrk="1" fontAlgn="auto" latinLnBrk="0" hangingPunct="1">
              <a:lnSpc>
                <a:spcPct val="120000"/>
              </a:lnSpc>
              <a:spcBef>
                <a:spcPts val="1200"/>
              </a:spcBef>
              <a:spcAft>
                <a:spcPct val="0"/>
              </a:spcAft>
              <a:buClr>
                <a:srgbClr val="064243"/>
              </a:buClr>
              <a:buSzTx/>
              <a:buFont typeface="Arial" pitchFamily="34" charset="0"/>
              <a:buChar char="●"/>
              <a:tabLst>
                <a:tab pos="1609725"/>
              </a:tabLst>
              <a:defRPr kumimoji="0" sz="1600" b="0" i="0" u="none" strike="noStrike" kern="1200" cap="none" spc="150" normalizeH="0" baseline="0" noProof="1">
                <a:solidFill>
                  <a:schemeClr val="tx1">
                    <a:lumMod val="50000"/>
                    <a:lumOff val="50000"/>
                  </a:schemeClr>
                </a:solidFill>
                <a:latin typeface="+mn-ea"/>
                <a:ea typeface="+mn-ea"/>
                <a:cs typeface="MiSans Normal" panose="00000500000000000000" charset="-122"/>
                <a:sym typeface="+mn-ea"/>
              </a:defRPr>
            </a:lvl5pPr>
          </a:lstStyle>
          <a:p>
            <a:pPr lvl="0" algn="l">
              <a:lnSpc>
                <a:spcPct val="130000"/>
              </a:lnSpc>
              <a:spcBef>
                <a:spcPts val="1200"/>
              </a:spcBef>
              <a:spcAft>
                <a:spcPct val="0"/>
              </a:spcAft>
              <a:buClr>
                <a:srgbClr val="064243"/>
              </a:buClr>
              <a:buSzTx/>
              <a:buChar char="●"/>
            </a:pPr>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72" name="KSO_TEMPLATE" hidden="1"/>
          <p:cNvSpPr/>
          <p:nvPr userDrawn="1">
            <p:custDataLst>
              <p:tags r:id="rId25"/>
            </p:custDataLst>
          </p:nvPr>
        </p:nvSpPr>
        <p:spPr>
          <a:xfrm flipH="1">
            <a:off x="0" y="0"/>
            <a:ext cx="0" cy="0"/>
          </a:xfrm>
          <a:prstGeom prst="rect">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9980" r:id="rId2"/>
    <p:sldLayoutId id="2147489981" r:id="rId3"/>
    <p:sldLayoutId id="2147489982" r:id="rId4"/>
    <p:sldLayoutId id="2147489983" r:id="rId5"/>
    <p:sldLayoutId id="2147489984" r:id="rId6"/>
    <p:sldLayoutId id="2147489985" r:id="rId7"/>
    <p:sldLayoutId id="2147489986" r:id="rId8"/>
    <p:sldLayoutId id="2147489987" r:id="rId9"/>
    <p:sldLayoutId id="2147489988" r:id="rId10"/>
    <p:sldLayoutId id="2147489989"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0" normalizeH="0" baseline="0" smtClean="0">
          <a:solidFill>
            <a:schemeClr val="accent1"/>
          </a:solidFill>
          <a:latin typeface="+mj-ea"/>
          <a:ea typeface="+mj-ea"/>
          <a:cs typeface="MiSans Normal" panose="00000500000000000000" charset="-122"/>
          <a:sym typeface="MiSans Normal"/>
        </a:defRPr>
      </a:lvl1pPr>
    </p:titleStyle>
    <p:bodyStyle>
      <a:lvl1pPr marL="228600" indent="-228600" algn="l" defTabSz="914400" rtl="0" eaLnBrk="1" latinLnBrk="0" hangingPunct="1">
        <a:lnSpc>
          <a:spcPct val="90000"/>
        </a:lnSpc>
        <a:spcBef>
          <a:spcPts val="1000"/>
        </a:spcBef>
        <a:buFont typeface="Arial" pitchFamily="34" charset="0"/>
        <a:buChar char="•"/>
        <a:defRPr sz="1800" kern="1200">
          <a:solidFill>
            <a:schemeClr val="tx1"/>
          </a:solidFill>
          <a:latin typeface="+mn-ea"/>
          <a:ea typeface="+mn-ea"/>
          <a:cs typeface="MiSans Normal" panose="00000500000000000000" charset="-122"/>
          <a:sym typeface="MiSans Normal"/>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lumMod val="50000"/>
              <a:lumOff val="50000"/>
            </a:schemeClr>
          </a:solidFill>
          <a:latin typeface="+mn-ea"/>
          <a:ea typeface="+mn-ea"/>
          <a:cs typeface="MiSans Normal" panose="00000500000000000000" charset="-122"/>
          <a:sym typeface="MiSans Normal"/>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lumMod val="50000"/>
              <a:lumOff val="50000"/>
            </a:schemeClr>
          </a:solidFill>
          <a:latin typeface="+mn-ea"/>
          <a:ea typeface="+mn-ea"/>
          <a:cs typeface="MiSans Normal" panose="00000500000000000000" charset="-122"/>
          <a:sym typeface="MiSans Normal"/>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lumMod val="50000"/>
              <a:lumOff val="50000"/>
            </a:schemeClr>
          </a:solidFill>
          <a:latin typeface="+mn-ea"/>
          <a:ea typeface="+mn-ea"/>
          <a:cs typeface="MiSans Normal" panose="00000500000000000000" charset="-122"/>
          <a:sym typeface="MiSans Normal"/>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lumMod val="50000"/>
              <a:lumOff val="50000"/>
            </a:schemeClr>
          </a:solidFill>
          <a:latin typeface="+mn-ea"/>
          <a:ea typeface="+mn-ea"/>
          <a:cs typeface="MiSans Normal" panose="00000500000000000000" charset="-122"/>
          <a:sym typeface="MiSans Normal"/>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20.xml" /><Relationship Id="rId4" Type="http://schemas.openxmlformats.org/officeDocument/2006/relationships/tags" Target="../tags/tag121.xml" /><Relationship Id="rId5" Type="http://schemas.openxmlformats.org/officeDocument/2006/relationships/tags" Target="../tags/tag122.xml" /><Relationship Id="rId6" Type="http://schemas.openxmlformats.org/officeDocument/2006/relationships/tags" Target="../tags/tag1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notesSlide" Target="../notesSlides/notesSlide2.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tags" Target="../tags/tag124.xml"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1.xml" /><Relationship Id="rId11" Type="http://schemas.openxmlformats.org/officeDocument/2006/relationships/tags" Target="../tags/tag212.xml" /><Relationship Id="rId12" Type="http://schemas.openxmlformats.org/officeDocument/2006/relationships/tags" Target="../tags/tag213.xml" /><Relationship Id="rId13" Type="http://schemas.openxmlformats.org/officeDocument/2006/relationships/tags" Target="../tags/tag214.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tags" Target="../tags/tag2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6.xml" /><Relationship Id="rId11" Type="http://schemas.openxmlformats.org/officeDocument/2006/relationships/tags" Target="../tags/tag227.xml" /><Relationship Id="rId12" Type="http://schemas.openxmlformats.org/officeDocument/2006/relationships/tags" Target="../tags/tag228.xml" /><Relationship Id="rId13" Type="http://schemas.openxmlformats.org/officeDocument/2006/relationships/tags" Target="../tags/tag229.xml" /><Relationship Id="rId2" Type="http://schemas.openxmlformats.org/officeDocument/2006/relationships/tags" Target="../tags/tag218.xml" /><Relationship Id="rId3" Type="http://schemas.openxmlformats.org/officeDocument/2006/relationships/tags" Target="../tags/tag219.xml"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tags" Target="../tags/tag223.xml" /><Relationship Id="rId8" Type="http://schemas.openxmlformats.org/officeDocument/2006/relationships/tags" Target="../tags/tag224.xml" /><Relationship Id="rId9" Type="http://schemas.openxmlformats.org/officeDocument/2006/relationships/tags" Target="../tags/tag22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8.xml" /><Relationship Id="rId11" Type="http://schemas.openxmlformats.org/officeDocument/2006/relationships/tags" Target="../tags/tag239.xml" /><Relationship Id="rId12" Type="http://schemas.openxmlformats.org/officeDocument/2006/relationships/tags" Target="../tags/tag240.xml" /><Relationship Id="rId13" Type="http://schemas.openxmlformats.org/officeDocument/2006/relationships/tags" Target="../tags/tag241.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tags" Target="../tags/tag23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0.xml" /><Relationship Id="rId11" Type="http://schemas.openxmlformats.org/officeDocument/2006/relationships/tags" Target="../tags/tag251.xml" /><Relationship Id="rId12" Type="http://schemas.openxmlformats.org/officeDocument/2006/relationships/tags" Target="../tags/tag252.xml" /><Relationship Id="rId13" Type="http://schemas.openxmlformats.org/officeDocument/2006/relationships/tags" Target="../tags/tag253.xml" /><Relationship Id="rId14" Type="http://schemas.openxmlformats.org/officeDocument/2006/relationships/tags" Target="../tags/tag254.xml" /><Relationship Id="rId15" Type="http://schemas.openxmlformats.org/officeDocument/2006/relationships/tags" Target="../tags/tag255.xml" /><Relationship Id="rId16" Type="http://schemas.openxmlformats.org/officeDocument/2006/relationships/tags" Target="../tags/tag256.xml" /><Relationship Id="rId17" Type="http://schemas.openxmlformats.org/officeDocument/2006/relationships/tags" Target="../tags/tag257.xml" /><Relationship Id="rId18" Type="http://schemas.openxmlformats.org/officeDocument/2006/relationships/tags" Target="../tags/tag258.xml" /><Relationship Id="rId19" Type="http://schemas.openxmlformats.org/officeDocument/2006/relationships/tags" Target="../tags/tag259.xml" /><Relationship Id="rId2" Type="http://schemas.openxmlformats.org/officeDocument/2006/relationships/tags" Target="../tags/tag242.xml" /><Relationship Id="rId20" Type="http://schemas.openxmlformats.org/officeDocument/2006/relationships/tags" Target="../tags/tag260.xml" /><Relationship Id="rId21" Type="http://schemas.openxmlformats.org/officeDocument/2006/relationships/tags" Target="../tags/tag261.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tags" Target="../tags/tag245.xml" /><Relationship Id="rId6" Type="http://schemas.openxmlformats.org/officeDocument/2006/relationships/tags" Target="../tags/tag246.xml" /><Relationship Id="rId7" Type="http://schemas.openxmlformats.org/officeDocument/2006/relationships/tags" Target="../tags/tag247.xml" /><Relationship Id="rId8" Type="http://schemas.openxmlformats.org/officeDocument/2006/relationships/tags" Target="../tags/tag248.xml" /><Relationship Id="rId9" Type="http://schemas.openxmlformats.org/officeDocument/2006/relationships/tags" Target="../tags/tag24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32111203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1"/>
          <p:cNvSpPr>
            <a:spLocks noGrp="1"/>
          </p:cNvSpPr>
          <p:nvPr>
            <p:ph type="body" idx="5"/>
            <p:custDataLst>
              <p:tags r:id="rId3"/>
            </p:custDataLst>
          </p:nvPr>
        </p:nvSpPr>
        <p:spPr/>
        <p:txBody>
          <a:bodyPr/>
          <a:lstStyle/>
          <a:p>
            <a:r>
              <a:rPr lang="zh-CN" altLang="en-US">
                <a:solidFill>
                  <a:schemeClr val="lt1">
                    <a:lumMod val="100000"/>
                  </a:schemeClr>
                </a:solidFill>
                <a:latin typeface="汉仪细秀体简 L"/>
                <a:ea typeface="汉仪细秀体简 L"/>
                <a:cs typeface="汉仪细秀体简 L" panose="00020600040101010101" charset="-122"/>
              </a:rPr>
              <a:t>汇报人：</a:t>
            </a:r>
            <a:r>
              <a:rPr lang="en-US" altLang="zh-CN">
                <a:solidFill>
                  <a:schemeClr val="lt1">
                    <a:lumMod val="100000"/>
                  </a:schemeClr>
                </a:solidFill>
                <a:latin typeface="汉仪细秀体简 L"/>
                <a:ea typeface="汉仪细秀体简 L"/>
                <a:cs typeface="汉仪细秀体简 L" panose="00020600040101010101" charset="-122"/>
              </a:rPr>
              <a:t>XXX</a:t>
            </a:r>
            <a:endParaRPr lang="zh-CN" altLang="en-US">
              <a:solidFill>
                <a:schemeClr val="lt1">
                  <a:lumMod val="100000"/>
                </a:schemeClr>
              </a:solidFill>
              <a:latin typeface="汉仪细秀体简 L"/>
              <a:ea typeface="汉仪细秀体简 L"/>
              <a:cs typeface="汉仪细秀体简 L" panose="00020600040101010101" charset="-122"/>
            </a:endParaRPr>
          </a:p>
        </p:txBody>
      </p:sp>
      <p:sp>
        <p:nvSpPr>
          <p:cNvPr id="1048650" name="标题 2"/>
          <p:cNvSpPr>
            <a:spLocks noGrp="1"/>
          </p:cNvSpPr>
          <p:nvPr>
            <p:ph type="title" idx="4"/>
            <p:custDataLst>
              <p:tags r:id="rId4"/>
            </p:custDataLst>
          </p:nvPr>
        </p:nvSpPr>
        <p:spPr/>
        <p:txBody>
          <a:bodyPr>
            <a:normAutofit fontScale="90000"/>
          </a:bodyPr>
          <a:lstStyle/>
          <a:p>
            <a:r>
              <a:rPr lang="zh-CN" altLang="en-US">
                <a:latin typeface="汉仪细秀体简 L"/>
                <a:ea typeface="汉仪细秀体简 L"/>
              </a:rPr>
              <a:t>三坊七巷旅游策划案例分析</a:t>
            </a:r>
            <a:endParaRPr lang="zh-CN" altLang="en-US">
              <a:latin typeface="汉仪细秀体简 L"/>
              <a:ea typeface="汉仪细秀体简 L"/>
            </a:endParaRPr>
          </a:p>
        </p:txBody>
      </p:sp>
      <p:sp>
        <p:nvSpPr>
          <p:cNvPr id="1048652" name="文本占位符 3"/>
          <p:cNvSpPr>
            <a:spLocks noGrp="1"/>
          </p:cNvSpPr>
          <p:nvPr>
            <p:ph type="body" idx="2"/>
            <p:custDataLst>
              <p:tags r:id="rId5"/>
            </p:custDataLst>
          </p:nvPr>
        </p:nvSpPr>
        <p:spPr>
          <a:xfrm>
            <a:off x="4645025" y="1596390"/>
            <a:ext cx="731520" cy="4027170"/>
          </a:xfrm>
        </p:spPr>
        <p:txBody>
          <a:bodyPr/>
          <a:lstStyle/>
          <a:p>
            <a:r>
              <a:rPr lang="zh-CN" altLang="en-US">
                <a:latin typeface="汉仪细秀体简 L"/>
                <a:ea typeface="汉仪细秀体简 L"/>
              </a:rPr>
              <a:t>单击此处输入你的正文，文字是您思想的提炼，请尽量言简意赅的阐述观点</a:t>
            </a:r>
            <a:endParaRPr lang="zh-CN" altLang="en-US">
              <a:latin typeface="汉仪细秀体简 L"/>
              <a:ea typeface="汉仪细秀体简 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6" name="标题 2"/>
          <p:cNvSpPr>
            <a:spLocks noGrp="1"/>
          </p:cNvSpPr>
          <p:nvPr>
            <p:ph type="title" idx="1"/>
            <p:custDataLst>
              <p:tags r:id="rId3"/>
            </p:custDataLst>
          </p:nvPr>
        </p:nvSpPr>
        <p:spPr/>
        <p:txBody>
          <a:bodyPr/>
          <a:lstStyle/>
          <a:p>
            <a:r>
              <a:rPr lang="zh-CN" altLang="en-US"/>
              <a:t>目录</a:t>
            </a:r>
            <a:endParaRPr lang="zh-CN" altLang="en-US"/>
          </a:p>
        </p:txBody>
      </p:sp>
      <p:sp>
        <p:nvSpPr>
          <p:cNvPr id="1048848" name="任意多边形: 形状 11"/>
          <p:cNvSpPr/>
          <p:nvPr>
            <p:custDataLst>
              <p:tags r:id="rId4"/>
            </p:custDataLst>
          </p:nvPr>
        </p:nvSpPr>
        <p:spPr>
          <a:xfrm>
            <a:off x="2380298" y="842010"/>
            <a:ext cx="1097915" cy="2472690"/>
          </a:xfrm>
          <a:custGeom>
            <a:gdLst>
              <a:gd name="connsiteX0" fmla="*/ 281814 w 1489166"/>
              <a:gd name="connsiteY0" fmla="*/ 0 h 4106091"/>
              <a:gd name="connsiteX1" fmla="*/ 1207353 w 1489166"/>
              <a:gd name="connsiteY1" fmla="*/ 0 h 4106091"/>
              <a:gd name="connsiteX2" fmla="*/ 1341121 w 1489166"/>
              <a:gd name="connsiteY2" fmla="*/ 133768 h 4106091"/>
              <a:gd name="connsiteX3" fmla="*/ 1341121 w 1489166"/>
              <a:gd name="connsiteY3" fmla="*/ 134982 h 4106091"/>
              <a:gd name="connsiteX4" fmla="*/ 1387516 w 1489166"/>
              <a:gd name="connsiteY4" fmla="*/ 134982 h 4106091"/>
              <a:gd name="connsiteX5" fmla="*/ 1489166 w 1489166"/>
              <a:gd name="connsiteY5" fmla="*/ 236632 h 4106091"/>
              <a:gd name="connsiteX6" fmla="*/ 1489166 w 1489166"/>
              <a:gd name="connsiteY6" fmla="*/ 3886875 h 4106091"/>
              <a:gd name="connsiteX7" fmla="*/ 1387516 w 1489166"/>
              <a:gd name="connsiteY7" fmla="*/ 3988525 h 4106091"/>
              <a:gd name="connsiteX8" fmla="*/ 1337850 w 1489166"/>
              <a:gd name="connsiteY8" fmla="*/ 3988525 h 4106091"/>
              <a:gd name="connsiteX9" fmla="*/ 1330609 w 1489166"/>
              <a:gd name="connsiteY9" fmla="*/ 4024392 h 4106091"/>
              <a:gd name="connsiteX10" fmla="*/ 1207353 w 1489166"/>
              <a:gd name="connsiteY10" fmla="*/ 4106091 h 4106091"/>
              <a:gd name="connsiteX11" fmla="*/ 281814 w 1489166"/>
              <a:gd name="connsiteY11" fmla="*/ 4106091 h 4106091"/>
              <a:gd name="connsiteX12" fmla="*/ 158558 w 1489166"/>
              <a:gd name="connsiteY12" fmla="*/ 4024392 h 4106091"/>
              <a:gd name="connsiteX13" fmla="*/ 151317 w 1489166"/>
              <a:gd name="connsiteY13" fmla="*/ 3988525 h 4106091"/>
              <a:gd name="connsiteX14" fmla="*/ 101650 w 1489166"/>
              <a:gd name="connsiteY14" fmla="*/ 3988525 h 4106091"/>
              <a:gd name="connsiteX15" fmla="*/ 0 w 1489166"/>
              <a:gd name="connsiteY15" fmla="*/ 3886875 h 4106091"/>
              <a:gd name="connsiteX16" fmla="*/ 0 w 1489166"/>
              <a:gd name="connsiteY16" fmla="*/ 236632 h 4106091"/>
              <a:gd name="connsiteX17" fmla="*/ 101650 w 1489166"/>
              <a:gd name="connsiteY17" fmla="*/ 134982 h 4106091"/>
              <a:gd name="connsiteX18" fmla="*/ 148046 w 1489166"/>
              <a:gd name="connsiteY18" fmla="*/ 134982 h 4106091"/>
              <a:gd name="connsiteX19" fmla="*/ 148046 w 1489166"/>
              <a:gd name="connsiteY19" fmla="*/ 133768 h 4106091"/>
              <a:gd name="connsiteX20" fmla="*/ 281814 w 1489166"/>
              <a:gd name="connsiteY20" fmla="*/ 0 h 41060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89166" h="4106091">
                <a:moveTo>
                  <a:pt x="281814" y="0"/>
                </a:moveTo>
                <a:lnTo>
                  <a:pt x="1207353" y="0"/>
                </a:lnTo>
                <a:cubicBezTo>
                  <a:pt x="1281231" y="0"/>
                  <a:pt x="1341121" y="59890"/>
                  <a:pt x="1341121" y="133768"/>
                </a:cubicBezTo>
                <a:lnTo>
                  <a:pt x="1341121" y="134982"/>
                </a:lnTo>
                <a:lnTo>
                  <a:pt x="1387516" y="134982"/>
                </a:lnTo>
                <a:cubicBezTo>
                  <a:pt x="1443656" y="134982"/>
                  <a:pt x="1489166" y="180492"/>
                  <a:pt x="1489166" y="236632"/>
                </a:cubicBezTo>
                <a:lnTo>
                  <a:pt x="1489166" y="3886875"/>
                </a:lnTo>
                <a:cubicBezTo>
                  <a:pt x="1489166" y="3943015"/>
                  <a:pt x="1443656" y="3988525"/>
                  <a:pt x="1387516" y="3988525"/>
                </a:cubicBezTo>
                <a:lnTo>
                  <a:pt x="1337850" y="3988525"/>
                </a:lnTo>
                <a:lnTo>
                  <a:pt x="1330609" y="4024392"/>
                </a:lnTo>
                <a:cubicBezTo>
                  <a:pt x="1310302" y="4072403"/>
                  <a:pt x="1262762" y="4106091"/>
                  <a:pt x="1207353" y="4106091"/>
                </a:cubicBezTo>
                <a:lnTo>
                  <a:pt x="281814" y="4106091"/>
                </a:lnTo>
                <a:cubicBezTo>
                  <a:pt x="226406" y="4106091"/>
                  <a:pt x="178865" y="4072403"/>
                  <a:pt x="158558" y="4024392"/>
                </a:cubicBezTo>
                <a:lnTo>
                  <a:pt x="151317" y="3988525"/>
                </a:lnTo>
                <a:lnTo>
                  <a:pt x="101650" y="3988525"/>
                </a:lnTo>
                <a:cubicBezTo>
                  <a:pt x="45510" y="3988525"/>
                  <a:pt x="0" y="3943015"/>
                  <a:pt x="0" y="3886875"/>
                </a:cubicBezTo>
                <a:lnTo>
                  <a:pt x="0" y="236632"/>
                </a:lnTo>
                <a:cubicBezTo>
                  <a:pt x="0" y="180492"/>
                  <a:pt x="45510" y="134982"/>
                  <a:pt x="101650" y="134982"/>
                </a:cubicBezTo>
                <a:lnTo>
                  <a:pt x="148046" y="134982"/>
                </a:lnTo>
                <a:lnTo>
                  <a:pt x="148046" y="133768"/>
                </a:lnTo>
                <a:cubicBezTo>
                  <a:pt x="148046" y="59890"/>
                  <a:pt x="207936" y="0"/>
                  <a:pt x="281814" y="0"/>
                </a:cubicBezTo>
                <a:close/>
              </a:path>
            </a:pathLst>
          </a:custGeom>
          <a:solidFill>
            <a:schemeClr val="accent1"/>
          </a:solidFill>
          <a:ln w="28575">
            <a:solidFill>
              <a:schemeClr val="accent1">
                <a:lumMod val="90000"/>
                <a:lumOff val="1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n>
                <a:solidFill>
                  <a:schemeClr val="accent5"/>
                </a:solidFill>
              </a:ln>
              <a:noFill/>
              <a:latin typeface="MiSans Normal"/>
              <a:ea typeface="MiSans Normal"/>
              <a:cs typeface="MiSans Normal" panose="00000500000000000000" charset="-122"/>
              <a:sym typeface="MiSans Normal"/>
            </a:endParaRPr>
          </a:p>
        </p:txBody>
      </p:sp>
      <p:sp>
        <p:nvSpPr>
          <p:cNvPr id="1048850" name="任意多边形: 形状 38"/>
          <p:cNvSpPr/>
          <p:nvPr>
            <p:custDataLst>
              <p:tags r:id="rId5"/>
            </p:custDataLst>
          </p:nvPr>
        </p:nvSpPr>
        <p:spPr>
          <a:xfrm rot="5400000">
            <a:off x="2652069" y="1073759"/>
            <a:ext cx="545370" cy="545305"/>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bg2"/>
          </a:solidFill>
          <a:ln w="28575">
            <a:solidFill>
              <a:schemeClr val="accent5"/>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852" name="序号"/>
          <p:cNvSpPr txBox="1"/>
          <p:nvPr>
            <p:custDataLst>
              <p:tags r:id="rId6"/>
            </p:custDataLst>
          </p:nvPr>
        </p:nvSpPr>
        <p:spPr>
          <a:xfrm>
            <a:off x="2685248" y="1083527"/>
            <a:ext cx="474859" cy="508838"/>
          </a:xfrm>
          <a:prstGeom prst="rect">
            <a:avLst/>
          </a:prstGeom>
          <a:noFill/>
        </p:spPr>
        <p:txBody>
          <a:bodyPr vert="horz" wrap="square" lIns="0" tIns="0" rIns="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solidFill>
                  <a:schemeClr val="accent1"/>
                </a:solidFill>
                <a:effectLst/>
                <a:latin typeface="MiSans Normal"/>
                <a:ea typeface="+mj-ea"/>
                <a:cs typeface="MiSans Normal" panose="00000500000000000000" charset="-122"/>
                <a:sym typeface="MiSans Normal"/>
              </a:rPr>
              <a:t>壹</a:t>
            </a:r>
            <a:endParaRPr lang="zh-CN" altLang="en-US" sz="2400">
              <a:solidFill>
                <a:schemeClr val="accent1"/>
              </a:solidFill>
              <a:effectLst/>
              <a:latin typeface="MiSans Normal"/>
              <a:ea typeface="+mj-ea"/>
              <a:cs typeface="MiSans Normal" panose="00000500000000000000" charset="-122"/>
              <a:sym typeface="MiSans Normal"/>
            </a:endParaRPr>
          </a:p>
        </p:txBody>
      </p:sp>
      <p:sp>
        <p:nvSpPr>
          <p:cNvPr id="1048854" name="标题"/>
          <p:cNvSpPr txBox="1"/>
          <p:nvPr>
            <p:custDataLst>
              <p:tags r:id="rId7"/>
            </p:custDataLst>
          </p:nvPr>
        </p:nvSpPr>
        <p:spPr>
          <a:xfrm>
            <a:off x="2447925" y="1754505"/>
            <a:ext cx="962660" cy="1403350"/>
          </a:xfrm>
          <a:prstGeom prst="rect">
            <a:avLst/>
          </a:prstGeom>
          <a:noFill/>
        </p:spPr>
        <p:txBody>
          <a:bodyPr vert="eaVert"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400">
                <a:solidFill>
                  <a:schemeClr val="lt1">
                    <a:lumMod val="100000"/>
                  </a:schemeClr>
                </a:solidFill>
                <a:latin typeface="+mj-ea"/>
                <a:ea typeface="+mj-ea"/>
                <a:cs typeface="MiSans Normal" panose="00000500000000000000" charset="-122"/>
                <a:sym typeface="MiSans Normal"/>
              </a:rPr>
              <a:t>目录标题</a:t>
            </a:r>
            <a:endParaRPr lang="zh-CN" altLang="en-US" sz="2400">
              <a:solidFill>
                <a:schemeClr val="lt1">
                  <a:lumMod val="100000"/>
                </a:schemeClr>
              </a:solidFill>
              <a:latin typeface="+mj-ea"/>
              <a:ea typeface="+mj-ea"/>
              <a:cs typeface="MiSans Normal" panose="00000500000000000000" charset="-122"/>
              <a:sym typeface="MiSans Normal"/>
            </a:endParaRPr>
          </a:p>
        </p:txBody>
      </p:sp>
      <p:sp>
        <p:nvSpPr>
          <p:cNvPr id="1048856" name="任意多边形: 形状 11"/>
          <p:cNvSpPr/>
          <p:nvPr>
            <p:custDataLst>
              <p:tags r:id="rId8"/>
            </p:custDataLst>
          </p:nvPr>
        </p:nvSpPr>
        <p:spPr>
          <a:xfrm>
            <a:off x="4744085" y="842010"/>
            <a:ext cx="1097915" cy="2472690"/>
          </a:xfrm>
          <a:custGeom>
            <a:gdLst>
              <a:gd name="connsiteX0" fmla="*/ 281814 w 1489166"/>
              <a:gd name="connsiteY0" fmla="*/ 0 h 4106091"/>
              <a:gd name="connsiteX1" fmla="*/ 1207353 w 1489166"/>
              <a:gd name="connsiteY1" fmla="*/ 0 h 4106091"/>
              <a:gd name="connsiteX2" fmla="*/ 1341121 w 1489166"/>
              <a:gd name="connsiteY2" fmla="*/ 133768 h 4106091"/>
              <a:gd name="connsiteX3" fmla="*/ 1341121 w 1489166"/>
              <a:gd name="connsiteY3" fmla="*/ 134982 h 4106091"/>
              <a:gd name="connsiteX4" fmla="*/ 1387516 w 1489166"/>
              <a:gd name="connsiteY4" fmla="*/ 134982 h 4106091"/>
              <a:gd name="connsiteX5" fmla="*/ 1489166 w 1489166"/>
              <a:gd name="connsiteY5" fmla="*/ 236632 h 4106091"/>
              <a:gd name="connsiteX6" fmla="*/ 1489166 w 1489166"/>
              <a:gd name="connsiteY6" fmla="*/ 3886875 h 4106091"/>
              <a:gd name="connsiteX7" fmla="*/ 1387516 w 1489166"/>
              <a:gd name="connsiteY7" fmla="*/ 3988525 h 4106091"/>
              <a:gd name="connsiteX8" fmla="*/ 1337850 w 1489166"/>
              <a:gd name="connsiteY8" fmla="*/ 3988525 h 4106091"/>
              <a:gd name="connsiteX9" fmla="*/ 1330609 w 1489166"/>
              <a:gd name="connsiteY9" fmla="*/ 4024392 h 4106091"/>
              <a:gd name="connsiteX10" fmla="*/ 1207353 w 1489166"/>
              <a:gd name="connsiteY10" fmla="*/ 4106091 h 4106091"/>
              <a:gd name="connsiteX11" fmla="*/ 281814 w 1489166"/>
              <a:gd name="connsiteY11" fmla="*/ 4106091 h 4106091"/>
              <a:gd name="connsiteX12" fmla="*/ 158558 w 1489166"/>
              <a:gd name="connsiteY12" fmla="*/ 4024392 h 4106091"/>
              <a:gd name="connsiteX13" fmla="*/ 151317 w 1489166"/>
              <a:gd name="connsiteY13" fmla="*/ 3988525 h 4106091"/>
              <a:gd name="connsiteX14" fmla="*/ 101650 w 1489166"/>
              <a:gd name="connsiteY14" fmla="*/ 3988525 h 4106091"/>
              <a:gd name="connsiteX15" fmla="*/ 0 w 1489166"/>
              <a:gd name="connsiteY15" fmla="*/ 3886875 h 4106091"/>
              <a:gd name="connsiteX16" fmla="*/ 0 w 1489166"/>
              <a:gd name="connsiteY16" fmla="*/ 236632 h 4106091"/>
              <a:gd name="connsiteX17" fmla="*/ 101650 w 1489166"/>
              <a:gd name="connsiteY17" fmla="*/ 134982 h 4106091"/>
              <a:gd name="connsiteX18" fmla="*/ 148046 w 1489166"/>
              <a:gd name="connsiteY18" fmla="*/ 134982 h 4106091"/>
              <a:gd name="connsiteX19" fmla="*/ 148046 w 1489166"/>
              <a:gd name="connsiteY19" fmla="*/ 133768 h 4106091"/>
              <a:gd name="connsiteX20" fmla="*/ 281814 w 1489166"/>
              <a:gd name="connsiteY20" fmla="*/ 0 h 41060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89166" h="4106091">
                <a:moveTo>
                  <a:pt x="281814" y="0"/>
                </a:moveTo>
                <a:lnTo>
                  <a:pt x="1207353" y="0"/>
                </a:lnTo>
                <a:cubicBezTo>
                  <a:pt x="1281231" y="0"/>
                  <a:pt x="1341121" y="59890"/>
                  <a:pt x="1341121" y="133768"/>
                </a:cubicBezTo>
                <a:lnTo>
                  <a:pt x="1341121" y="134982"/>
                </a:lnTo>
                <a:lnTo>
                  <a:pt x="1387516" y="134982"/>
                </a:lnTo>
                <a:cubicBezTo>
                  <a:pt x="1443656" y="134982"/>
                  <a:pt x="1489166" y="180492"/>
                  <a:pt x="1489166" y="236632"/>
                </a:cubicBezTo>
                <a:lnTo>
                  <a:pt x="1489166" y="3886875"/>
                </a:lnTo>
                <a:cubicBezTo>
                  <a:pt x="1489166" y="3943015"/>
                  <a:pt x="1443656" y="3988525"/>
                  <a:pt x="1387516" y="3988525"/>
                </a:cubicBezTo>
                <a:lnTo>
                  <a:pt x="1337850" y="3988525"/>
                </a:lnTo>
                <a:lnTo>
                  <a:pt x="1330609" y="4024392"/>
                </a:lnTo>
                <a:cubicBezTo>
                  <a:pt x="1310302" y="4072403"/>
                  <a:pt x="1262762" y="4106091"/>
                  <a:pt x="1207353" y="4106091"/>
                </a:cubicBezTo>
                <a:lnTo>
                  <a:pt x="281814" y="4106091"/>
                </a:lnTo>
                <a:cubicBezTo>
                  <a:pt x="226406" y="4106091"/>
                  <a:pt x="178865" y="4072403"/>
                  <a:pt x="158558" y="4024392"/>
                </a:cubicBezTo>
                <a:lnTo>
                  <a:pt x="151317" y="3988525"/>
                </a:lnTo>
                <a:lnTo>
                  <a:pt x="101650" y="3988525"/>
                </a:lnTo>
                <a:cubicBezTo>
                  <a:pt x="45510" y="3988525"/>
                  <a:pt x="0" y="3943015"/>
                  <a:pt x="0" y="3886875"/>
                </a:cubicBezTo>
                <a:lnTo>
                  <a:pt x="0" y="236632"/>
                </a:lnTo>
                <a:cubicBezTo>
                  <a:pt x="0" y="180492"/>
                  <a:pt x="45510" y="134982"/>
                  <a:pt x="101650" y="134982"/>
                </a:cubicBezTo>
                <a:lnTo>
                  <a:pt x="148046" y="134982"/>
                </a:lnTo>
                <a:lnTo>
                  <a:pt x="148046" y="133768"/>
                </a:lnTo>
                <a:cubicBezTo>
                  <a:pt x="148046" y="59890"/>
                  <a:pt x="207936" y="0"/>
                  <a:pt x="281814" y="0"/>
                </a:cubicBezTo>
                <a:close/>
              </a:path>
            </a:pathLst>
          </a:custGeom>
          <a:solidFill>
            <a:schemeClr val="accent1"/>
          </a:solidFill>
          <a:ln w="28575">
            <a:solidFill>
              <a:schemeClr val="accent1">
                <a:lumMod val="90000"/>
                <a:lumOff val="1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n>
                <a:solidFill>
                  <a:schemeClr val="accent5"/>
                </a:solidFill>
              </a:ln>
              <a:noFill/>
              <a:latin typeface="MiSans Normal"/>
              <a:ea typeface="MiSans Normal"/>
              <a:cs typeface="MiSans Normal" panose="00000500000000000000" charset="-122"/>
              <a:sym typeface="MiSans Normal"/>
            </a:endParaRPr>
          </a:p>
        </p:txBody>
      </p:sp>
      <p:sp>
        <p:nvSpPr>
          <p:cNvPr id="1048858" name="任意多边形: 形状 38"/>
          <p:cNvSpPr/>
          <p:nvPr>
            <p:custDataLst>
              <p:tags r:id="rId9"/>
            </p:custDataLst>
          </p:nvPr>
        </p:nvSpPr>
        <p:spPr>
          <a:xfrm rot="5400000">
            <a:off x="5020619" y="1073759"/>
            <a:ext cx="545370" cy="545305"/>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bg2"/>
          </a:solidFill>
          <a:ln w="28575">
            <a:solidFill>
              <a:schemeClr val="accent5"/>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860" name="序号"/>
          <p:cNvSpPr txBox="1"/>
          <p:nvPr>
            <p:custDataLst>
              <p:tags r:id="rId10"/>
            </p:custDataLst>
          </p:nvPr>
        </p:nvSpPr>
        <p:spPr>
          <a:xfrm>
            <a:off x="5063777" y="1083527"/>
            <a:ext cx="474859" cy="508838"/>
          </a:xfrm>
          <a:prstGeom prst="rect">
            <a:avLst/>
          </a:prstGeom>
          <a:noFill/>
        </p:spPr>
        <p:txBody>
          <a:bodyPr vert="horz" wrap="square" lIns="0" tIns="0" rIns="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solidFill>
                  <a:schemeClr val="accent1"/>
                </a:solidFill>
                <a:effectLst/>
                <a:latin typeface="MiSans Normal"/>
                <a:ea typeface="+mj-ea"/>
                <a:cs typeface="MiSans Normal" panose="00000500000000000000" charset="-122"/>
                <a:sym typeface="MiSans Normal"/>
              </a:rPr>
              <a:t>贰</a:t>
            </a:r>
            <a:endParaRPr lang="zh-CN" altLang="en-US" sz="2400">
              <a:solidFill>
                <a:schemeClr val="accent1"/>
              </a:solidFill>
              <a:effectLst/>
              <a:latin typeface="MiSans Normal"/>
              <a:ea typeface="+mj-ea"/>
              <a:cs typeface="MiSans Normal" panose="00000500000000000000" charset="-122"/>
              <a:sym typeface="MiSans Normal"/>
            </a:endParaRPr>
          </a:p>
        </p:txBody>
      </p:sp>
      <p:sp>
        <p:nvSpPr>
          <p:cNvPr id="1048862" name="标题"/>
          <p:cNvSpPr txBox="1"/>
          <p:nvPr>
            <p:custDataLst>
              <p:tags r:id="rId11"/>
            </p:custDataLst>
          </p:nvPr>
        </p:nvSpPr>
        <p:spPr>
          <a:xfrm>
            <a:off x="4812030" y="1754505"/>
            <a:ext cx="962660" cy="1403350"/>
          </a:xfrm>
          <a:prstGeom prst="rect">
            <a:avLst/>
          </a:prstGeom>
          <a:noFill/>
        </p:spPr>
        <p:txBody>
          <a:bodyPr vert="eaVert"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400">
                <a:solidFill>
                  <a:schemeClr val="lt1">
                    <a:lumMod val="100000"/>
                  </a:schemeClr>
                </a:solidFill>
                <a:latin typeface="+mj-ea"/>
                <a:ea typeface="+mj-ea"/>
                <a:cs typeface="MiSans Normal" panose="00000500000000000000" charset="-122"/>
                <a:sym typeface="MiSans Normal"/>
              </a:rPr>
              <a:t>项目背景与目标</a:t>
            </a:r>
            <a:endParaRPr lang="zh-CN" altLang="en-US" sz="2400">
              <a:solidFill>
                <a:schemeClr val="lt1">
                  <a:lumMod val="100000"/>
                </a:schemeClr>
              </a:solidFill>
              <a:latin typeface="+mj-ea"/>
              <a:ea typeface="+mj-ea"/>
              <a:cs typeface="MiSans Normal" panose="00000500000000000000" charset="-122"/>
              <a:sym typeface="MiSans Normal"/>
            </a:endParaRPr>
          </a:p>
        </p:txBody>
      </p:sp>
      <p:sp>
        <p:nvSpPr>
          <p:cNvPr id="1048864" name="任意多边形: 形状 11"/>
          <p:cNvSpPr/>
          <p:nvPr>
            <p:custDataLst>
              <p:tags r:id="rId12"/>
            </p:custDataLst>
          </p:nvPr>
        </p:nvSpPr>
        <p:spPr>
          <a:xfrm>
            <a:off x="7112635" y="842010"/>
            <a:ext cx="1097915" cy="2472690"/>
          </a:xfrm>
          <a:custGeom>
            <a:gdLst>
              <a:gd name="connsiteX0" fmla="*/ 281814 w 1489166"/>
              <a:gd name="connsiteY0" fmla="*/ 0 h 4106091"/>
              <a:gd name="connsiteX1" fmla="*/ 1207353 w 1489166"/>
              <a:gd name="connsiteY1" fmla="*/ 0 h 4106091"/>
              <a:gd name="connsiteX2" fmla="*/ 1341121 w 1489166"/>
              <a:gd name="connsiteY2" fmla="*/ 133768 h 4106091"/>
              <a:gd name="connsiteX3" fmla="*/ 1341121 w 1489166"/>
              <a:gd name="connsiteY3" fmla="*/ 134982 h 4106091"/>
              <a:gd name="connsiteX4" fmla="*/ 1387516 w 1489166"/>
              <a:gd name="connsiteY4" fmla="*/ 134982 h 4106091"/>
              <a:gd name="connsiteX5" fmla="*/ 1489166 w 1489166"/>
              <a:gd name="connsiteY5" fmla="*/ 236632 h 4106091"/>
              <a:gd name="connsiteX6" fmla="*/ 1489166 w 1489166"/>
              <a:gd name="connsiteY6" fmla="*/ 3886875 h 4106091"/>
              <a:gd name="connsiteX7" fmla="*/ 1387516 w 1489166"/>
              <a:gd name="connsiteY7" fmla="*/ 3988525 h 4106091"/>
              <a:gd name="connsiteX8" fmla="*/ 1337850 w 1489166"/>
              <a:gd name="connsiteY8" fmla="*/ 3988525 h 4106091"/>
              <a:gd name="connsiteX9" fmla="*/ 1330609 w 1489166"/>
              <a:gd name="connsiteY9" fmla="*/ 4024392 h 4106091"/>
              <a:gd name="connsiteX10" fmla="*/ 1207353 w 1489166"/>
              <a:gd name="connsiteY10" fmla="*/ 4106091 h 4106091"/>
              <a:gd name="connsiteX11" fmla="*/ 281814 w 1489166"/>
              <a:gd name="connsiteY11" fmla="*/ 4106091 h 4106091"/>
              <a:gd name="connsiteX12" fmla="*/ 158558 w 1489166"/>
              <a:gd name="connsiteY12" fmla="*/ 4024392 h 4106091"/>
              <a:gd name="connsiteX13" fmla="*/ 151317 w 1489166"/>
              <a:gd name="connsiteY13" fmla="*/ 3988525 h 4106091"/>
              <a:gd name="connsiteX14" fmla="*/ 101650 w 1489166"/>
              <a:gd name="connsiteY14" fmla="*/ 3988525 h 4106091"/>
              <a:gd name="connsiteX15" fmla="*/ 0 w 1489166"/>
              <a:gd name="connsiteY15" fmla="*/ 3886875 h 4106091"/>
              <a:gd name="connsiteX16" fmla="*/ 0 w 1489166"/>
              <a:gd name="connsiteY16" fmla="*/ 236632 h 4106091"/>
              <a:gd name="connsiteX17" fmla="*/ 101650 w 1489166"/>
              <a:gd name="connsiteY17" fmla="*/ 134982 h 4106091"/>
              <a:gd name="connsiteX18" fmla="*/ 148046 w 1489166"/>
              <a:gd name="connsiteY18" fmla="*/ 134982 h 4106091"/>
              <a:gd name="connsiteX19" fmla="*/ 148046 w 1489166"/>
              <a:gd name="connsiteY19" fmla="*/ 133768 h 4106091"/>
              <a:gd name="connsiteX20" fmla="*/ 281814 w 1489166"/>
              <a:gd name="connsiteY20" fmla="*/ 0 h 41060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89166" h="4106091">
                <a:moveTo>
                  <a:pt x="281814" y="0"/>
                </a:moveTo>
                <a:lnTo>
                  <a:pt x="1207353" y="0"/>
                </a:lnTo>
                <a:cubicBezTo>
                  <a:pt x="1281231" y="0"/>
                  <a:pt x="1341121" y="59890"/>
                  <a:pt x="1341121" y="133768"/>
                </a:cubicBezTo>
                <a:lnTo>
                  <a:pt x="1341121" y="134982"/>
                </a:lnTo>
                <a:lnTo>
                  <a:pt x="1387516" y="134982"/>
                </a:lnTo>
                <a:cubicBezTo>
                  <a:pt x="1443656" y="134982"/>
                  <a:pt x="1489166" y="180492"/>
                  <a:pt x="1489166" y="236632"/>
                </a:cubicBezTo>
                <a:lnTo>
                  <a:pt x="1489166" y="3886875"/>
                </a:lnTo>
                <a:cubicBezTo>
                  <a:pt x="1489166" y="3943015"/>
                  <a:pt x="1443656" y="3988525"/>
                  <a:pt x="1387516" y="3988525"/>
                </a:cubicBezTo>
                <a:lnTo>
                  <a:pt x="1337850" y="3988525"/>
                </a:lnTo>
                <a:lnTo>
                  <a:pt x="1330609" y="4024392"/>
                </a:lnTo>
                <a:cubicBezTo>
                  <a:pt x="1310302" y="4072403"/>
                  <a:pt x="1262762" y="4106091"/>
                  <a:pt x="1207353" y="4106091"/>
                </a:cubicBezTo>
                <a:lnTo>
                  <a:pt x="281814" y="4106091"/>
                </a:lnTo>
                <a:cubicBezTo>
                  <a:pt x="226406" y="4106091"/>
                  <a:pt x="178865" y="4072403"/>
                  <a:pt x="158558" y="4024392"/>
                </a:cubicBezTo>
                <a:lnTo>
                  <a:pt x="151317" y="3988525"/>
                </a:lnTo>
                <a:lnTo>
                  <a:pt x="101650" y="3988525"/>
                </a:lnTo>
                <a:cubicBezTo>
                  <a:pt x="45510" y="3988525"/>
                  <a:pt x="0" y="3943015"/>
                  <a:pt x="0" y="3886875"/>
                </a:cubicBezTo>
                <a:lnTo>
                  <a:pt x="0" y="236632"/>
                </a:lnTo>
                <a:cubicBezTo>
                  <a:pt x="0" y="180492"/>
                  <a:pt x="45510" y="134982"/>
                  <a:pt x="101650" y="134982"/>
                </a:cubicBezTo>
                <a:lnTo>
                  <a:pt x="148046" y="134982"/>
                </a:lnTo>
                <a:lnTo>
                  <a:pt x="148046" y="133768"/>
                </a:lnTo>
                <a:cubicBezTo>
                  <a:pt x="148046" y="59890"/>
                  <a:pt x="207936" y="0"/>
                  <a:pt x="281814" y="0"/>
                </a:cubicBezTo>
                <a:close/>
              </a:path>
            </a:pathLst>
          </a:custGeom>
          <a:solidFill>
            <a:schemeClr val="accent1"/>
          </a:solidFill>
          <a:ln w="28575">
            <a:solidFill>
              <a:schemeClr val="accent1">
                <a:lumMod val="90000"/>
                <a:lumOff val="1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n>
                <a:solidFill>
                  <a:schemeClr val="accent5"/>
                </a:solidFill>
              </a:ln>
              <a:noFill/>
              <a:latin typeface="MiSans Normal"/>
              <a:ea typeface="MiSans Normal"/>
              <a:cs typeface="MiSans Normal" panose="00000500000000000000" charset="-122"/>
              <a:sym typeface="MiSans Normal"/>
            </a:endParaRPr>
          </a:p>
        </p:txBody>
      </p:sp>
      <p:sp>
        <p:nvSpPr>
          <p:cNvPr id="1048866" name="任意多边形: 形状 38"/>
          <p:cNvSpPr/>
          <p:nvPr>
            <p:custDataLst>
              <p:tags r:id="rId13"/>
            </p:custDataLst>
          </p:nvPr>
        </p:nvSpPr>
        <p:spPr>
          <a:xfrm rot="5400000">
            <a:off x="7389169" y="1073759"/>
            <a:ext cx="545370" cy="545305"/>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bg2"/>
          </a:solidFill>
          <a:ln w="28575">
            <a:solidFill>
              <a:schemeClr val="accent5"/>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868" name="序号"/>
          <p:cNvSpPr txBox="1"/>
          <p:nvPr>
            <p:custDataLst>
              <p:tags r:id="rId14"/>
            </p:custDataLst>
          </p:nvPr>
        </p:nvSpPr>
        <p:spPr>
          <a:xfrm>
            <a:off x="7419627" y="1096227"/>
            <a:ext cx="474859" cy="508838"/>
          </a:xfrm>
          <a:prstGeom prst="rect">
            <a:avLst/>
          </a:prstGeom>
          <a:noFill/>
        </p:spPr>
        <p:txBody>
          <a:bodyPr vert="horz" wrap="square" lIns="0" tIns="0" rIns="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solidFill>
                  <a:schemeClr val="accent1"/>
                </a:solidFill>
                <a:effectLst/>
                <a:latin typeface="MiSans Normal"/>
                <a:ea typeface="+mj-ea"/>
                <a:cs typeface="MiSans Normal" panose="00000500000000000000" charset="-122"/>
                <a:sym typeface="MiSans Normal"/>
              </a:rPr>
              <a:t>叁</a:t>
            </a:r>
            <a:endParaRPr lang="zh-CN" altLang="en-US" sz="2400">
              <a:solidFill>
                <a:schemeClr val="accent1"/>
              </a:solidFill>
              <a:effectLst/>
              <a:latin typeface="MiSans Normal"/>
              <a:ea typeface="+mj-ea"/>
              <a:cs typeface="MiSans Normal" panose="00000500000000000000" charset="-122"/>
              <a:sym typeface="MiSans Normal"/>
            </a:endParaRPr>
          </a:p>
        </p:txBody>
      </p:sp>
      <p:sp>
        <p:nvSpPr>
          <p:cNvPr id="1048870" name="标题"/>
          <p:cNvSpPr txBox="1"/>
          <p:nvPr>
            <p:custDataLst>
              <p:tags r:id="rId15"/>
            </p:custDataLst>
          </p:nvPr>
        </p:nvSpPr>
        <p:spPr>
          <a:xfrm>
            <a:off x="7180580" y="1754505"/>
            <a:ext cx="962660" cy="1403350"/>
          </a:xfrm>
          <a:prstGeom prst="rect">
            <a:avLst/>
          </a:prstGeom>
          <a:noFill/>
        </p:spPr>
        <p:txBody>
          <a:bodyPr vert="eaVert"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400">
                <a:solidFill>
                  <a:schemeClr val="lt1">
                    <a:lumMod val="100000"/>
                  </a:schemeClr>
                </a:solidFill>
                <a:latin typeface="+mj-ea"/>
                <a:ea typeface="+mj-ea"/>
                <a:cs typeface="MiSans Normal" panose="00000500000000000000" charset="-122"/>
                <a:sym typeface="MiSans Normal"/>
              </a:rPr>
              <a:t>旅游资源分析</a:t>
            </a:r>
            <a:endParaRPr lang="zh-CN" altLang="en-US" sz="2400">
              <a:solidFill>
                <a:schemeClr val="lt1">
                  <a:lumMod val="100000"/>
                </a:schemeClr>
              </a:solidFill>
              <a:latin typeface="+mj-ea"/>
              <a:ea typeface="+mj-ea"/>
              <a:cs typeface="MiSans Normal" panose="00000500000000000000" charset="-122"/>
              <a:sym typeface="MiSans Normal"/>
            </a:endParaRPr>
          </a:p>
        </p:txBody>
      </p:sp>
      <p:sp>
        <p:nvSpPr>
          <p:cNvPr id="1048872" name="任意多边形: 形状 11"/>
          <p:cNvSpPr/>
          <p:nvPr>
            <p:custDataLst>
              <p:tags r:id="rId16"/>
            </p:custDataLst>
          </p:nvPr>
        </p:nvSpPr>
        <p:spPr>
          <a:xfrm>
            <a:off x="1422718" y="3622040"/>
            <a:ext cx="1097915" cy="2472690"/>
          </a:xfrm>
          <a:custGeom>
            <a:gdLst>
              <a:gd name="connsiteX0" fmla="*/ 281814 w 1489166"/>
              <a:gd name="connsiteY0" fmla="*/ 0 h 4106091"/>
              <a:gd name="connsiteX1" fmla="*/ 1207353 w 1489166"/>
              <a:gd name="connsiteY1" fmla="*/ 0 h 4106091"/>
              <a:gd name="connsiteX2" fmla="*/ 1341121 w 1489166"/>
              <a:gd name="connsiteY2" fmla="*/ 133768 h 4106091"/>
              <a:gd name="connsiteX3" fmla="*/ 1341121 w 1489166"/>
              <a:gd name="connsiteY3" fmla="*/ 134982 h 4106091"/>
              <a:gd name="connsiteX4" fmla="*/ 1387516 w 1489166"/>
              <a:gd name="connsiteY4" fmla="*/ 134982 h 4106091"/>
              <a:gd name="connsiteX5" fmla="*/ 1489166 w 1489166"/>
              <a:gd name="connsiteY5" fmla="*/ 236632 h 4106091"/>
              <a:gd name="connsiteX6" fmla="*/ 1489166 w 1489166"/>
              <a:gd name="connsiteY6" fmla="*/ 3886875 h 4106091"/>
              <a:gd name="connsiteX7" fmla="*/ 1387516 w 1489166"/>
              <a:gd name="connsiteY7" fmla="*/ 3988525 h 4106091"/>
              <a:gd name="connsiteX8" fmla="*/ 1337850 w 1489166"/>
              <a:gd name="connsiteY8" fmla="*/ 3988525 h 4106091"/>
              <a:gd name="connsiteX9" fmla="*/ 1330609 w 1489166"/>
              <a:gd name="connsiteY9" fmla="*/ 4024392 h 4106091"/>
              <a:gd name="connsiteX10" fmla="*/ 1207353 w 1489166"/>
              <a:gd name="connsiteY10" fmla="*/ 4106091 h 4106091"/>
              <a:gd name="connsiteX11" fmla="*/ 281814 w 1489166"/>
              <a:gd name="connsiteY11" fmla="*/ 4106091 h 4106091"/>
              <a:gd name="connsiteX12" fmla="*/ 158558 w 1489166"/>
              <a:gd name="connsiteY12" fmla="*/ 4024392 h 4106091"/>
              <a:gd name="connsiteX13" fmla="*/ 151317 w 1489166"/>
              <a:gd name="connsiteY13" fmla="*/ 3988525 h 4106091"/>
              <a:gd name="connsiteX14" fmla="*/ 101650 w 1489166"/>
              <a:gd name="connsiteY14" fmla="*/ 3988525 h 4106091"/>
              <a:gd name="connsiteX15" fmla="*/ 0 w 1489166"/>
              <a:gd name="connsiteY15" fmla="*/ 3886875 h 4106091"/>
              <a:gd name="connsiteX16" fmla="*/ 0 w 1489166"/>
              <a:gd name="connsiteY16" fmla="*/ 236632 h 4106091"/>
              <a:gd name="connsiteX17" fmla="*/ 101650 w 1489166"/>
              <a:gd name="connsiteY17" fmla="*/ 134982 h 4106091"/>
              <a:gd name="connsiteX18" fmla="*/ 148046 w 1489166"/>
              <a:gd name="connsiteY18" fmla="*/ 134982 h 4106091"/>
              <a:gd name="connsiteX19" fmla="*/ 148046 w 1489166"/>
              <a:gd name="connsiteY19" fmla="*/ 133768 h 4106091"/>
              <a:gd name="connsiteX20" fmla="*/ 281814 w 1489166"/>
              <a:gd name="connsiteY20" fmla="*/ 0 h 41060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89166" h="4106091">
                <a:moveTo>
                  <a:pt x="281814" y="0"/>
                </a:moveTo>
                <a:lnTo>
                  <a:pt x="1207353" y="0"/>
                </a:lnTo>
                <a:cubicBezTo>
                  <a:pt x="1281231" y="0"/>
                  <a:pt x="1341121" y="59890"/>
                  <a:pt x="1341121" y="133768"/>
                </a:cubicBezTo>
                <a:lnTo>
                  <a:pt x="1341121" y="134982"/>
                </a:lnTo>
                <a:lnTo>
                  <a:pt x="1387516" y="134982"/>
                </a:lnTo>
                <a:cubicBezTo>
                  <a:pt x="1443656" y="134982"/>
                  <a:pt x="1489166" y="180492"/>
                  <a:pt x="1489166" y="236632"/>
                </a:cubicBezTo>
                <a:lnTo>
                  <a:pt x="1489166" y="3886875"/>
                </a:lnTo>
                <a:cubicBezTo>
                  <a:pt x="1489166" y="3943015"/>
                  <a:pt x="1443656" y="3988525"/>
                  <a:pt x="1387516" y="3988525"/>
                </a:cubicBezTo>
                <a:lnTo>
                  <a:pt x="1337850" y="3988525"/>
                </a:lnTo>
                <a:lnTo>
                  <a:pt x="1330609" y="4024392"/>
                </a:lnTo>
                <a:cubicBezTo>
                  <a:pt x="1310302" y="4072403"/>
                  <a:pt x="1262762" y="4106091"/>
                  <a:pt x="1207353" y="4106091"/>
                </a:cubicBezTo>
                <a:lnTo>
                  <a:pt x="281814" y="4106091"/>
                </a:lnTo>
                <a:cubicBezTo>
                  <a:pt x="226406" y="4106091"/>
                  <a:pt x="178865" y="4072403"/>
                  <a:pt x="158558" y="4024392"/>
                </a:cubicBezTo>
                <a:lnTo>
                  <a:pt x="151317" y="3988525"/>
                </a:lnTo>
                <a:lnTo>
                  <a:pt x="101650" y="3988525"/>
                </a:lnTo>
                <a:cubicBezTo>
                  <a:pt x="45510" y="3988525"/>
                  <a:pt x="0" y="3943015"/>
                  <a:pt x="0" y="3886875"/>
                </a:cubicBezTo>
                <a:lnTo>
                  <a:pt x="0" y="236632"/>
                </a:lnTo>
                <a:cubicBezTo>
                  <a:pt x="0" y="180492"/>
                  <a:pt x="45510" y="134982"/>
                  <a:pt x="101650" y="134982"/>
                </a:cubicBezTo>
                <a:lnTo>
                  <a:pt x="148046" y="134982"/>
                </a:lnTo>
                <a:lnTo>
                  <a:pt x="148046" y="133768"/>
                </a:lnTo>
                <a:cubicBezTo>
                  <a:pt x="148046" y="59890"/>
                  <a:pt x="207936" y="0"/>
                  <a:pt x="281814" y="0"/>
                </a:cubicBezTo>
                <a:close/>
              </a:path>
            </a:pathLst>
          </a:custGeom>
          <a:solidFill>
            <a:schemeClr val="accent1"/>
          </a:solidFill>
          <a:ln w="28575">
            <a:solidFill>
              <a:schemeClr val="accent1">
                <a:lumMod val="90000"/>
                <a:lumOff val="1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n>
                <a:solidFill>
                  <a:schemeClr val="accent5"/>
                </a:solidFill>
              </a:ln>
              <a:noFill/>
              <a:latin typeface="MiSans Normal"/>
              <a:ea typeface="MiSans Normal"/>
              <a:cs typeface="MiSans Normal" panose="00000500000000000000" charset="-122"/>
              <a:sym typeface="MiSans Normal"/>
            </a:endParaRPr>
          </a:p>
        </p:txBody>
      </p:sp>
      <p:sp>
        <p:nvSpPr>
          <p:cNvPr id="1048874" name="任意多边形: 形状 38"/>
          <p:cNvSpPr/>
          <p:nvPr>
            <p:custDataLst>
              <p:tags r:id="rId17"/>
            </p:custDataLst>
          </p:nvPr>
        </p:nvSpPr>
        <p:spPr>
          <a:xfrm rot="5400000">
            <a:off x="1699252" y="3853789"/>
            <a:ext cx="545370" cy="545305"/>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bg2"/>
          </a:solidFill>
          <a:ln w="28575">
            <a:solidFill>
              <a:schemeClr val="accent5"/>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876" name="序号"/>
          <p:cNvSpPr txBox="1"/>
          <p:nvPr>
            <p:custDataLst>
              <p:tags r:id="rId18"/>
            </p:custDataLst>
          </p:nvPr>
        </p:nvSpPr>
        <p:spPr>
          <a:xfrm>
            <a:off x="1730617" y="3882607"/>
            <a:ext cx="474859" cy="508838"/>
          </a:xfrm>
          <a:prstGeom prst="rect">
            <a:avLst/>
          </a:prstGeom>
          <a:noFill/>
        </p:spPr>
        <p:txBody>
          <a:bodyPr vert="horz" wrap="square" lIns="0" tIns="0" rIns="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solidFill>
                  <a:schemeClr val="accent1"/>
                </a:solidFill>
                <a:effectLst/>
                <a:latin typeface="MiSans Normal"/>
                <a:ea typeface="+mj-ea"/>
                <a:cs typeface="MiSans Normal" panose="00000500000000000000" charset="-122"/>
                <a:sym typeface="MiSans Normal"/>
              </a:rPr>
              <a:t>肆</a:t>
            </a:r>
            <a:endParaRPr lang="zh-CN" altLang="en-US" sz="2400">
              <a:solidFill>
                <a:schemeClr val="accent1"/>
              </a:solidFill>
              <a:effectLst/>
              <a:latin typeface="MiSans Normal"/>
              <a:ea typeface="+mj-ea"/>
              <a:cs typeface="MiSans Normal" panose="00000500000000000000" charset="-122"/>
              <a:sym typeface="MiSans Normal"/>
            </a:endParaRPr>
          </a:p>
        </p:txBody>
      </p:sp>
      <p:sp>
        <p:nvSpPr>
          <p:cNvPr id="1048878" name="标题"/>
          <p:cNvSpPr txBox="1"/>
          <p:nvPr>
            <p:custDataLst>
              <p:tags r:id="rId19"/>
            </p:custDataLst>
          </p:nvPr>
        </p:nvSpPr>
        <p:spPr>
          <a:xfrm>
            <a:off x="1490345" y="4534535"/>
            <a:ext cx="962660" cy="1403350"/>
          </a:xfrm>
          <a:prstGeom prst="rect">
            <a:avLst/>
          </a:prstGeom>
          <a:noFill/>
        </p:spPr>
        <p:txBody>
          <a:bodyPr vert="eaVert"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400">
                <a:solidFill>
                  <a:schemeClr val="lt1">
                    <a:lumMod val="100000"/>
                  </a:schemeClr>
                </a:solidFill>
                <a:latin typeface="+mj-ea"/>
                <a:ea typeface="+mj-ea"/>
                <a:cs typeface="MiSans Normal" panose="00000500000000000000" charset="-122"/>
                <a:sym typeface="MiSans Normal"/>
              </a:rPr>
              <a:t>市场分析与定位</a:t>
            </a:r>
            <a:endParaRPr lang="zh-CN" altLang="en-US" sz="2400">
              <a:solidFill>
                <a:schemeClr val="lt1">
                  <a:lumMod val="100000"/>
                </a:schemeClr>
              </a:solidFill>
              <a:latin typeface="+mj-ea"/>
              <a:ea typeface="+mj-ea"/>
              <a:cs typeface="MiSans Normal" panose="00000500000000000000" charset="-122"/>
              <a:sym typeface="MiSans Normal"/>
            </a:endParaRPr>
          </a:p>
        </p:txBody>
      </p:sp>
      <p:sp>
        <p:nvSpPr>
          <p:cNvPr id="1048880" name="任意多边形: 形状 11"/>
          <p:cNvSpPr/>
          <p:nvPr>
            <p:custDataLst>
              <p:tags r:id="rId20"/>
            </p:custDataLst>
          </p:nvPr>
        </p:nvSpPr>
        <p:spPr>
          <a:xfrm>
            <a:off x="3636963" y="3622040"/>
            <a:ext cx="1097915" cy="2472690"/>
          </a:xfrm>
          <a:custGeom>
            <a:gdLst>
              <a:gd name="connsiteX0" fmla="*/ 281814 w 1489166"/>
              <a:gd name="connsiteY0" fmla="*/ 0 h 4106091"/>
              <a:gd name="connsiteX1" fmla="*/ 1207353 w 1489166"/>
              <a:gd name="connsiteY1" fmla="*/ 0 h 4106091"/>
              <a:gd name="connsiteX2" fmla="*/ 1341121 w 1489166"/>
              <a:gd name="connsiteY2" fmla="*/ 133768 h 4106091"/>
              <a:gd name="connsiteX3" fmla="*/ 1341121 w 1489166"/>
              <a:gd name="connsiteY3" fmla="*/ 134982 h 4106091"/>
              <a:gd name="connsiteX4" fmla="*/ 1387516 w 1489166"/>
              <a:gd name="connsiteY4" fmla="*/ 134982 h 4106091"/>
              <a:gd name="connsiteX5" fmla="*/ 1489166 w 1489166"/>
              <a:gd name="connsiteY5" fmla="*/ 236632 h 4106091"/>
              <a:gd name="connsiteX6" fmla="*/ 1489166 w 1489166"/>
              <a:gd name="connsiteY6" fmla="*/ 3886875 h 4106091"/>
              <a:gd name="connsiteX7" fmla="*/ 1387516 w 1489166"/>
              <a:gd name="connsiteY7" fmla="*/ 3988525 h 4106091"/>
              <a:gd name="connsiteX8" fmla="*/ 1337850 w 1489166"/>
              <a:gd name="connsiteY8" fmla="*/ 3988525 h 4106091"/>
              <a:gd name="connsiteX9" fmla="*/ 1330609 w 1489166"/>
              <a:gd name="connsiteY9" fmla="*/ 4024392 h 4106091"/>
              <a:gd name="connsiteX10" fmla="*/ 1207353 w 1489166"/>
              <a:gd name="connsiteY10" fmla="*/ 4106091 h 4106091"/>
              <a:gd name="connsiteX11" fmla="*/ 281814 w 1489166"/>
              <a:gd name="connsiteY11" fmla="*/ 4106091 h 4106091"/>
              <a:gd name="connsiteX12" fmla="*/ 158558 w 1489166"/>
              <a:gd name="connsiteY12" fmla="*/ 4024392 h 4106091"/>
              <a:gd name="connsiteX13" fmla="*/ 151317 w 1489166"/>
              <a:gd name="connsiteY13" fmla="*/ 3988525 h 4106091"/>
              <a:gd name="connsiteX14" fmla="*/ 101650 w 1489166"/>
              <a:gd name="connsiteY14" fmla="*/ 3988525 h 4106091"/>
              <a:gd name="connsiteX15" fmla="*/ 0 w 1489166"/>
              <a:gd name="connsiteY15" fmla="*/ 3886875 h 4106091"/>
              <a:gd name="connsiteX16" fmla="*/ 0 w 1489166"/>
              <a:gd name="connsiteY16" fmla="*/ 236632 h 4106091"/>
              <a:gd name="connsiteX17" fmla="*/ 101650 w 1489166"/>
              <a:gd name="connsiteY17" fmla="*/ 134982 h 4106091"/>
              <a:gd name="connsiteX18" fmla="*/ 148046 w 1489166"/>
              <a:gd name="connsiteY18" fmla="*/ 134982 h 4106091"/>
              <a:gd name="connsiteX19" fmla="*/ 148046 w 1489166"/>
              <a:gd name="connsiteY19" fmla="*/ 133768 h 4106091"/>
              <a:gd name="connsiteX20" fmla="*/ 281814 w 1489166"/>
              <a:gd name="connsiteY20" fmla="*/ 0 h 41060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89166" h="4106091">
                <a:moveTo>
                  <a:pt x="281814" y="0"/>
                </a:moveTo>
                <a:lnTo>
                  <a:pt x="1207353" y="0"/>
                </a:lnTo>
                <a:cubicBezTo>
                  <a:pt x="1281231" y="0"/>
                  <a:pt x="1341121" y="59890"/>
                  <a:pt x="1341121" y="133768"/>
                </a:cubicBezTo>
                <a:lnTo>
                  <a:pt x="1341121" y="134982"/>
                </a:lnTo>
                <a:lnTo>
                  <a:pt x="1387516" y="134982"/>
                </a:lnTo>
                <a:cubicBezTo>
                  <a:pt x="1443656" y="134982"/>
                  <a:pt x="1489166" y="180492"/>
                  <a:pt x="1489166" y="236632"/>
                </a:cubicBezTo>
                <a:lnTo>
                  <a:pt x="1489166" y="3886875"/>
                </a:lnTo>
                <a:cubicBezTo>
                  <a:pt x="1489166" y="3943015"/>
                  <a:pt x="1443656" y="3988525"/>
                  <a:pt x="1387516" y="3988525"/>
                </a:cubicBezTo>
                <a:lnTo>
                  <a:pt x="1337850" y="3988525"/>
                </a:lnTo>
                <a:lnTo>
                  <a:pt x="1330609" y="4024392"/>
                </a:lnTo>
                <a:cubicBezTo>
                  <a:pt x="1310302" y="4072403"/>
                  <a:pt x="1262762" y="4106091"/>
                  <a:pt x="1207353" y="4106091"/>
                </a:cubicBezTo>
                <a:lnTo>
                  <a:pt x="281814" y="4106091"/>
                </a:lnTo>
                <a:cubicBezTo>
                  <a:pt x="226406" y="4106091"/>
                  <a:pt x="178865" y="4072403"/>
                  <a:pt x="158558" y="4024392"/>
                </a:cubicBezTo>
                <a:lnTo>
                  <a:pt x="151317" y="3988525"/>
                </a:lnTo>
                <a:lnTo>
                  <a:pt x="101650" y="3988525"/>
                </a:lnTo>
                <a:cubicBezTo>
                  <a:pt x="45510" y="3988525"/>
                  <a:pt x="0" y="3943015"/>
                  <a:pt x="0" y="3886875"/>
                </a:cubicBezTo>
                <a:lnTo>
                  <a:pt x="0" y="236632"/>
                </a:lnTo>
                <a:cubicBezTo>
                  <a:pt x="0" y="180492"/>
                  <a:pt x="45510" y="134982"/>
                  <a:pt x="101650" y="134982"/>
                </a:cubicBezTo>
                <a:lnTo>
                  <a:pt x="148046" y="134982"/>
                </a:lnTo>
                <a:lnTo>
                  <a:pt x="148046" y="133768"/>
                </a:lnTo>
                <a:cubicBezTo>
                  <a:pt x="148046" y="59890"/>
                  <a:pt x="207936" y="0"/>
                  <a:pt x="281814" y="0"/>
                </a:cubicBezTo>
                <a:close/>
              </a:path>
            </a:pathLst>
          </a:custGeom>
          <a:solidFill>
            <a:schemeClr val="accent1"/>
          </a:solidFill>
          <a:ln w="28575">
            <a:solidFill>
              <a:schemeClr val="accent1">
                <a:lumMod val="90000"/>
                <a:lumOff val="1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n>
                <a:solidFill>
                  <a:schemeClr val="accent5"/>
                </a:solidFill>
              </a:ln>
              <a:noFill/>
              <a:latin typeface="MiSans Normal"/>
              <a:ea typeface="MiSans Normal"/>
              <a:cs typeface="MiSans Normal" panose="00000500000000000000" charset="-122"/>
              <a:sym typeface="MiSans Normal"/>
            </a:endParaRPr>
          </a:p>
        </p:txBody>
      </p:sp>
      <p:sp>
        <p:nvSpPr>
          <p:cNvPr id="1048882" name="任意多边形: 形状 38"/>
          <p:cNvSpPr/>
          <p:nvPr>
            <p:custDataLst>
              <p:tags r:id="rId21"/>
            </p:custDataLst>
          </p:nvPr>
        </p:nvSpPr>
        <p:spPr>
          <a:xfrm rot="5400000">
            <a:off x="3913497" y="3853789"/>
            <a:ext cx="545370" cy="545305"/>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bg2"/>
          </a:solidFill>
          <a:ln w="28575">
            <a:solidFill>
              <a:schemeClr val="accent5"/>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884" name="序号"/>
          <p:cNvSpPr txBox="1"/>
          <p:nvPr>
            <p:custDataLst>
              <p:tags r:id="rId22"/>
            </p:custDataLst>
          </p:nvPr>
        </p:nvSpPr>
        <p:spPr>
          <a:xfrm>
            <a:off x="3949398" y="3870814"/>
            <a:ext cx="474859" cy="508838"/>
          </a:xfrm>
          <a:prstGeom prst="rect">
            <a:avLst/>
          </a:prstGeom>
          <a:noFill/>
        </p:spPr>
        <p:txBody>
          <a:bodyPr vert="horz" wrap="square" lIns="0" tIns="0" rIns="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solidFill>
                  <a:schemeClr val="accent1"/>
                </a:solidFill>
                <a:effectLst/>
                <a:latin typeface="MiSans Normal"/>
                <a:ea typeface="+mj-ea"/>
                <a:cs typeface="MiSans Normal" panose="00000500000000000000" charset="-122"/>
                <a:sym typeface="MiSans Normal"/>
              </a:rPr>
              <a:t>伍</a:t>
            </a:r>
            <a:endParaRPr lang="zh-CN" altLang="en-US" sz="2400">
              <a:solidFill>
                <a:schemeClr val="accent1"/>
              </a:solidFill>
              <a:effectLst/>
              <a:latin typeface="MiSans Normal"/>
              <a:ea typeface="+mj-ea"/>
              <a:cs typeface="MiSans Normal" panose="00000500000000000000" charset="-122"/>
              <a:sym typeface="MiSans Normal"/>
            </a:endParaRPr>
          </a:p>
        </p:txBody>
      </p:sp>
      <p:sp>
        <p:nvSpPr>
          <p:cNvPr id="1048886" name="标题"/>
          <p:cNvSpPr txBox="1"/>
          <p:nvPr>
            <p:custDataLst>
              <p:tags r:id="rId23"/>
            </p:custDataLst>
          </p:nvPr>
        </p:nvSpPr>
        <p:spPr>
          <a:xfrm>
            <a:off x="3704590" y="4534535"/>
            <a:ext cx="962660" cy="1403350"/>
          </a:xfrm>
          <a:prstGeom prst="rect">
            <a:avLst/>
          </a:prstGeom>
          <a:noFill/>
        </p:spPr>
        <p:txBody>
          <a:bodyPr vert="eaVert" wrap="square" lIns="0" tIns="0" rIns="0" bIns="0"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400">
                <a:solidFill>
                  <a:schemeClr val="lt1">
                    <a:lumMod val="100000"/>
                  </a:schemeClr>
                </a:solidFill>
                <a:latin typeface="+mj-ea"/>
                <a:ea typeface="+mj-ea"/>
                <a:cs typeface="MiSans Normal" panose="00000500000000000000" charset="-122"/>
                <a:sym typeface="MiSans Normal"/>
              </a:rPr>
              <a:t>策划方案与实施计划</a:t>
            </a:r>
            <a:endParaRPr lang="zh-CN" altLang="en-US" sz="2400">
              <a:solidFill>
                <a:schemeClr val="lt1">
                  <a:lumMod val="100000"/>
                </a:schemeClr>
              </a:solidFill>
              <a:latin typeface="+mj-ea"/>
              <a:ea typeface="+mj-ea"/>
              <a:cs typeface="MiSans Normal" panose="00000500000000000000" charset="-122"/>
              <a:sym typeface="MiSans Normal"/>
            </a:endParaRPr>
          </a:p>
        </p:txBody>
      </p:sp>
      <p:sp>
        <p:nvSpPr>
          <p:cNvPr id="1048888" name="任意多边形: 形状 11"/>
          <p:cNvSpPr/>
          <p:nvPr>
            <p:custDataLst>
              <p:tags r:id="rId24"/>
            </p:custDataLst>
          </p:nvPr>
        </p:nvSpPr>
        <p:spPr>
          <a:xfrm>
            <a:off x="8065453" y="3622040"/>
            <a:ext cx="1097915" cy="2472690"/>
          </a:xfrm>
          <a:custGeom>
            <a:gdLst>
              <a:gd name="connsiteX0" fmla="*/ 281814 w 1489166"/>
              <a:gd name="connsiteY0" fmla="*/ 0 h 4106091"/>
              <a:gd name="connsiteX1" fmla="*/ 1207353 w 1489166"/>
              <a:gd name="connsiteY1" fmla="*/ 0 h 4106091"/>
              <a:gd name="connsiteX2" fmla="*/ 1341121 w 1489166"/>
              <a:gd name="connsiteY2" fmla="*/ 133768 h 4106091"/>
              <a:gd name="connsiteX3" fmla="*/ 1341121 w 1489166"/>
              <a:gd name="connsiteY3" fmla="*/ 134982 h 4106091"/>
              <a:gd name="connsiteX4" fmla="*/ 1387516 w 1489166"/>
              <a:gd name="connsiteY4" fmla="*/ 134982 h 4106091"/>
              <a:gd name="connsiteX5" fmla="*/ 1489166 w 1489166"/>
              <a:gd name="connsiteY5" fmla="*/ 236632 h 4106091"/>
              <a:gd name="connsiteX6" fmla="*/ 1489166 w 1489166"/>
              <a:gd name="connsiteY6" fmla="*/ 3886875 h 4106091"/>
              <a:gd name="connsiteX7" fmla="*/ 1387516 w 1489166"/>
              <a:gd name="connsiteY7" fmla="*/ 3988525 h 4106091"/>
              <a:gd name="connsiteX8" fmla="*/ 1337850 w 1489166"/>
              <a:gd name="connsiteY8" fmla="*/ 3988525 h 4106091"/>
              <a:gd name="connsiteX9" fmla="*/ 1330609 w 1489166"/>
              <a:gd name="connsiteY9" fmla="*/ 4024392 h 4106091"/>
              <a:gd name="connsiteX10" fmla="*/ 1207353 w 1489166"/>
              <a:gd name="connsiteY10" fmla="*/ 4106091 h 4106091"/>
              <a:gd name="connsiteX11" fmla="*/ 281814 w 1489166"/>
              <a:gd name="connsiteY11" fmla="*/ 4106091 h 4106091"/>
              <a:gd name="connsiteX12" fmla="*/ 158558 w 1489166"/>
              <a:gd name="connsiteY12" fmla="*/ 4024392 h 4106091"/>
              <a:gd name="connsiteX13" fmla="*/ 151317 w 1489166"/>
              <a:gd name="connsiteY13" fmla="*/ 3988525 h 4106091"/>
              <a:gd name="connsiteX14" fmla="*/ 101650 w 1489166"/>
              <a:gd name="connsiteY14" fmla="*/ 3988525 h 4106091"/>
              <a:gd name="connsiteX15" fmla="*/ 0 w 1489166"/>
              <a:gd name="connsiteY15" fmla="*/ 3886875 h 4106091"/>
              <a:gd name="connsiteX16" fmla="*/ 0 w 1489166"/>
              <a:gd name="connsiteY16" fmla="*/ 236632 h 4106091"/>
              <a:gd name="connsiteX17" fmla="*/ 101650 w 1489166"/>
              <a:gd name="connsiteY17" fmla="*/ 134982 h 4106091"/>
              <a:gd name="connsiteX18" fmla="*/ 148046 w 1489166"/>
              <a:gd name="connsiteY18" fmla="*/ 134982 h 4106091"/>
              <a:gd name="connsiteX19" fmla="*/ 148046 w 1489166"/>
              <a:gd name="connsiteY19" fmla="*/ 133768 h 4106091"/>
              <a:gd name="connsiteX20" fmla="*/ 281814 w 1489166"/>
              <a:gd name="connsiteY20" fmla="*/ 0 h 41060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89166" h="4106091">
                <a:moveTo>
                  <a:pt x="281814" y="0"/>
                </a:moveTo>
                <a:lnTo>
                  <a:pt x="1207353" y="0"/>
                </a:lnTo>
                <a:cubicBezTo>
                  <a:pt x="1281231" y="0"/>
                  <a:pt x="1341121" y="59890"/>
                  <a:pt x="1341121" y="133768"/>
                </a:cubicBezTo>
                <a:lnTo>
                  <a:pt x="1341121" y="134982"/>
                </a:lnTo>
                <a:lnTo>
                  <a:pt x="1387516" y="134982"/>
                </a:lnTo>
                <a:cubicBezTo>
                  <a:pt x="1443656" y="134982"/>
                  <a:pt x="1489166" y="180492"/>
                  <a:pt x="1489166" y="236632"/>
                </a:cubicBezTo>
                <a:lnTo>
                  <a:pt x="1489166" y="3886875"/>
                </a:lnTo>
                <a:cubicBezTo>
                  <a:pt x="1489166" y="3943015"/>
                  <a:pt x="1443656" y="3988525"/>
                  <a:pt x="1387516" y="3988525"/>
                </a:cubicBezTo>
                <a:lnTo>
                  <a:pt x="1337850" y="3988525"/>
                </a:lnTo>
                <a:lnTo>
                  <a:pt x="1330609" y="4024392"/>
                </a:lnTo>
                <a:cubicBezTo>
                  <a:pt x="1310302" y="4072403"/>
                  <a:pt x="1262762" y="4106091"/>
                  <a:pt x="1207353" y="4106091"/>
                </a:cubicBezTo>
                <a:lnTo>
                  <a:pt x="281814" y="4106091"/>
                </a:lnTo>
                <a:cubicBezTo>
                  <a:pt x="226406" y="4106091"/>
                  <a:pt x="178865" y="4072403"/>
                  <a:pt x="158558" y="4024392"/>
                </a:cubicBezTo>
                <a:lnTo>
                  <a:pt x="151317" y="3988525"/>
                </a:lnTo>
                <a:lnTo>
                  <a:pt x="101650" y="3988525"/>
                </a:lnTo>
                <a:cubicBezTo>
                  <a:pt x="45510" y="3988525"/>
                  <a:pt x="0" y="3943015"/>
                  <a:pt x="0" y="3886875"/>
                </a:cubicBezTo>
                <a:lnTo>
                  <a:pt x="0" y="236632"/>
                </a:lnTo>
                <a:cubicBezTo>
                  <a:pt x="0" y="180492"/>
                  <a:pt x="45510" y="134982"/>
                  <a:pt x="101650" y="134982"/>
                </a:cubicBezTo>
                <a:lnTo>
                  <a:pt x="148046" y="134982"/>
                </a:lnTo>
                <a:lnTo>
                  <a:pt x="148046" y="133768"/>
                </a:lnTo>
                <a:cubicBezTo>
                  <a:pt x="148046" y="59890"/>
                  <a:pt x="207936" y="0"/>
                  <a:pt x="281814" y="0"/>
                </a:cubicBezTo>
                <a:close/>
              </a:path>
            </a:pathLst>
          </a:custGeom>
          <a:solidFill>
            <a:schemeClr val="accent1"/>
          </a:solidFill>
          <a:ln w="28575">
            <a:solidFill>
              <a:schemeClr val="accent1">
                <a:lumMod val="90000"/>
                <a:lumOff val="1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n>
                <a:solidFill>
                  <a:schemeClr val="accent5"/>
                </a:solidFill>
              </a:ln>
              <a:noFill/>
              <a:latin typeface="MiSans Normal"/>
              <a:ea typeface="MiSans Normal"/>
              <a:cs typeface="MiSans Normal" panose="00000500000000000000" charset="-122"/>
              <a:sym typeface="MiSans Normal"/>
            </a:endParaRPr>
          </a:p>
        </p:txBody>
      </p:sp>
      <p:sp>
        <p:nvSpPr>
          <p:cNvPr id="1048890" name="任意多边形: 形状 38"/>
          <p:cNvSpPr/>
          <p:nvPr>
            <p:custDataLst>
              <p:tags r:id="rId25"/>
            </p:custDataLst>
          </p:nvPr>
        </p:nvSpPr>
        <p:spPr>
          <a:xfrm rot="5400000">
            <a:off x="8341987" y="3853789"/>
            <a:ext cx="545370" cy="545305"/>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bg2"/>
          </a:solidFill>
          <a:ln w="28575">
            <a:solidFill>
              <a:schemeClr val="accent5"/>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892" name="序号"/>
          <p:cNvSpPr txBox="1"/>
          <p:nvPr>
            <p:custDataLst>
              <p:tags r:id="rId26"/>
            </p:custDataLst>
          </p:nvPr>
        </p:nvSpPr>
        <p:spPr>
          <a:xfrm>
            <a:off x="8385145" y="3878071"/>
            <a:ext cx="474859" cy="508838"/>
          </a:xfrm>
          <a:prstGeom prst="rect">
            <a:avLst/>
          </a:prstGeom>
          <a:noFill/>
        </p:spPr>
        <p:txBody>
          <a:bodyPr vert="horz" wrap="square" lIns="0" tIns="0" rIns="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solidFill>
                  <a:schemeClr val="accent1"/>
                </a:solidFill>
                <a:effectLst/>
                <a:latin typeface="MiSans Normal"/>
                <a:ea typeface="+mj-ea"/>
                <a:cs typeface="MiSans Normal" panose="00000500000000000000" charset="-122"/>
                <a:sym typeface="MiSans Normal"/>
              </a:rPr>
              <a:t>柒</a:t>
            </a:r>
            <a:endParaRPr lang="zh-CN" altLang="en-US" sz="2400">
              <a:solidFill>
                <a:schemeClr val="accent1"/>
              </a:solidFill>
              <a:effectLst/>
              <a:latin typeface="MiSans Normal"/>
              <a:ea typeface="+mj-ea"/>
              <a:cs typeface="MiSans Normal" panose="00000500000000000000" charset="-122"/>
              <a:sym typeface="MiSans Normal"/>
            </a:endParaRPr>
          </a:p>
        </p:txBody>
      </p:sp>
      <p:sp>
        <p:nvSpPr>
          <p:cNvPr id="1048894" name="标题"/>
          <p:cNvSpPr txBox="1"/>
          <p:nvPr>
            <p:custDataLst>
              <p:tags r:id="rId27"/>
            </p:custDataLst>
          </p:nvPr>
        </p:nvSpPr>
        <p:spPr>
          <a:xfrm>
            <a:off x="8133080" y="4534535"/>
            <a:ext cx="962660" cy="1403350"/>
          </a:xfrm>
          <a:prstGeom prst="rect">
            <a:avLst/>
          </a:prstGeom>
          <a:noFill/>
        </p:spPr>
        <p:txBody>
          <a:bodyPr vert="eaVert"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400">
                <a:solidFill>
                  <a:schemeClr val="lt1">
                    <a:lumMod val="100000"/>
                  </a:schemeClr>
                </a:solidFill>
                <a:latin typeface="+mj-ea"/>
                <a:ea typeface="+mj-ea"/>
                <a:cs typeface="MiSans Normal" panose="00000500000000000000" charset="-122"/>
                <a:sym typeface="MiSans Normal"/>
              </a:rPr>
              <a:t>案例总结与启示</a:t>
            </a:r>
            <a:endParaRPr lang="zh-CN" altLang="en-US" sz="2400">
              <a:solidFill>
                <a:schemeClr val="lt1">
                  <a:lumMod val="100000"/>
                </a:schemeClr>
              </a:solidFill>
              <a:latin typeface="+mj-ea"/>
              <a:ea typeface="+mj-ea"/>
              <a:cs typeface="MiSans Normal" panose="00000500000000000000" charset="-122"/>
              <a:sym typeface="MiSans Normal"/>
            </a:endParaRPr>
          </a:p>
        </p:txBody>
      </p:sp>
      <p:sp>
        <p:nvSpPr>
          <p:cNvPr id="1048896" name="任意多边形: 形状 11"/>
          <p:cNvSpPr/>
          <p:nvPr>
            <p:custDataLst>
              <p:tags r:id="rId28"/>
            </p:custDataLst>
          </p:nvPr>
        </p:nvSpPr>
        <p:spPr>
          <a:xfrm>
            <a:off x="5851208" y="3622040"/>
            <a:ext cx="1097915" cy="2472690"/>
          </a:xfrm>
          <a:custGeom>
            <a:gdLst>
              <a:gd name="connsiteX0" fmla="*/ 281814 w 1489166"/>
              <a:gd name="connsiteY0" fmla="*/ 0 h 4106091"/>
              <a:gd name="connsiteX1" fmla="*/ 1207353 w 1489166"/>
              <a:gd name="connsiteY1" fmla="*/ 0 h 4106091"/>
              <a:gd name="connsiteX2" fmla="*/ 1341121 w 1489166"/>
              <a:gd name="connsiteY2" fmla="*/ 133768 h 4106091"/>
              <a:gd name="connsiteX3" fmla="*/ 1341121 w 1489166"/>
              <a:gd name="connsiteY3" fmla="*/ 134982 h 4106091"/>
              <a:gd name="connsiteX4" fmla="*/ 1387516 w 1489166"/>
              <a:gd name="connsiteY4" fmla="*/ 134982 h 4106091"/>
              <a:gd name="connsiteX5" fmla="*/ 1489166 w 1489166"/>
              <a:gd name="connsiteY5" fmla="*/ 236632 h 4106091"/>
              <a:gd name="connsiteX6" fmla="*/ 1489166 w 1489166"/>
              <a:gd name="connsiteY6" fmla="*/ 3886875 h 4106091"/>
              <a:gd name="connsiteX7" fmla="*/ 1387516 w 1489166"/>
              <a:gd name="connsiteY7" fmla="*/ 3988525 h 4106091"/>
              <a:gd name="connsiteX8" fmla="*/ 1337850 w 1489166"/>
              <a:gd name="connsiteY8" fmla="*/ 3988525 h 4106091"/>
              <a:gd name="connsiteX9" fmla="*/ 1330609 w 1489166"/>
              <a:gd name="connsiteY9" fmla="*/ 4024392 h 4106091"/>
              <a:gd name="connsiteX10" fmla="*/ 1207353 w 1489166"/>
              <a:gd name="connsiteY10" fmla="*/ 4106091 h 4106091"/>
              <a:gd name="connsiteX11" fmla="*/ 281814 w 1489166"/>
              <a:gd name="connsiteY11" fmla="*/ 4106091 h 4106091"/>
              <a:gd name="connsiteX12" fmla="*/ 158558 w 1489166"/>
              <a:gd name="connsiteY12" fmla="*/ 4024392 h 4106091"/>
              <a:gd name="connsiteX13" fmla="*/ 151317 w 1489166"/>
              <a:gd name="connsiteY13" fmla="*/ 3988525 h 4106091"/>
              <a:gd name="connsiteX14" fmla="*/ 101650 w 1489166"/>
              <a:gd name="connsiteY14" fmla="*/ 3988525 h 4106091"/>
              <a:gd name="connsiteX15" fmla="*/ 0 w 1489166"/>
              <a:gd name="connsiteY15" fmla="*/ 3886875 h 4106091"/>
              <a:gd name="connsiteX16" fmla="*/ 0 w 1489166"/>
              <a:gd name="connsiteY16" fmla="*/ 236632 h 4106091"/>
              <a:gd name="connsiteX17" fmla="*/ 101650 w 1489166"/>
              <a:gd name="connsiteY17" fmla="*/ 134982 h 4106091"/>
              <a:gd name="connsiteX18" fmla="*/ 148046 w 1489166"/>
              <a:gd name="connsiteY18" fmla="*/ 134982 h 4106091"/>
              <a:gd name="connsiteX19" fmla="*/ 148046 w 1489166"/>
              <a:gd name="connsiteY19" fmla="*/ 133768 h 4106091"/>
              <a:gd name="connsiteX20" fmla="*/ 281814 w 1489166"/>
              <a:gd name="connsiteY20" fmla="*/ 0 h 41060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89166" h="4106091">
                <a:moveTo>
                  <a:pt x="281814" y="0"/>
                </a:moveTo>
                <a:lnTo>
                  <a:pt x="1207353" y="0"/>
                </a:lnTo>
                <a:cubicBezTo>
                  <a:pt x="1281231" y="0"/>
                  <a:pt x="1341121" y="59890"/>
                  <a:pt x="1341121" y="133768"/>
                </a:cubicBezTo>
                <a:lnTo>
                  <a:pt x="1341121" y="134982"/>
                </a:lnTo>
                <a:lnTo>
                  <a:pt x="1387516" y="134982"/>
                </a:lnTo>
                <a:cubicBezTo>
                  <a:pt x="1443656" y="134982"/>
                  <a:pt x="1489166" y="180492"/>
                  <a:pt x="1489166" y="236632"/>
                </a:cubicBezTo>
                <a:lnTo>
                  <a:pt x="1489166" y="3886875"/>
                </a:lnTo>
                <a:cubicBezTo>
                  <a:pt x="1489166" y="3943015"/>
                  <a:pt x="1443656" y="3988525"/>
                  <a:pt x="1387516" y="3988525"/>
                </a:cubicBezTo>
                <a:lnTo>
                  <a:pt x="1337850" y="3988525"/>
                </a:lnTo>
                <a:lnTo>
                  <a:pt x="1330609" y="4024392"/>
                </a:lnTo>
                <a:cubicBezTo>
                  <a:pt x="1310302" y="4072403"/>
                  <a:pt x="1262762" y="4106091"/>
                  <a:pt x="1207353" y="4106091"/>
                </a:cubicBezTo>
                <a:lnTo>
                  <a:pt x="281814" y="4106091"/>
                </a:lnTo>
                <a:cubicBezTo>
                  <a:pt x="226406" y="4106091"/>
                  <a:pt x="178865" y="4072403"/>
                  <a:pt x="158558" y="4024392"/>
                </a:cubicBezTo>
                <a:lnTo>
                  <a:pt x="151317" y="3988525"/>
                </a:lnTo>
                <a:lnTo>
                  <a:pt x="101650" y="3988525"/>
                </a:lnTo>
                <a:cubicBezTo>
                  <a:pt x="45510" y="3988525"/>
                  <a:pt x="0" y="3943015"/>
                  <a:pt x="0" y="3886875"/>
                </a:cubicBezTo>
                <a:lnTo>
                  <a:pt x="0" y="236632"/>
                </a:lnTo>
                <a:cubicBezTo>
                  <a:pt x="0" y="180492"/>
                  <a:pt x="45510" y="134982"/>
                  <a:pt x="101650" y="134982"/>
                </a:cubicBezTo>
                <a:lnTo>
                  <a:pt x="148046" y="134982"/>
                </a:lnTo>
                <a:lnTo>
                  <a:pt x="148046" y="133768"/>
                </a:lnTo>
                <a:cubicBezTo>
                  <a:pt x="148046" y="59890"/>
                  <a:pt x="207936" y="0"/>
                  <a:pt x="281814" y="0"/>
                </a:cubicBezTo>
                <a:close/>
              </a:path>
            </a:pathLst>
          </a:custGeom>
          <a:solidFill>
            <a:schemeClr val="accent1"/>
          </a:solidFill>
          <a:ln w="28575">
            <a:solidFill>
              <a:schemeClr val="accent1">
                <a:lumMod val="90000"/>
                <a:lumOff val="1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n>
                <a:solidFill>
                  <a:schemeClr val="accent5"/>
                </a:solidFill>
              </a:ln>
              <a:noFill/>
              <a:latin typeface="MiSans Normal"/>
              <a:ea typeface="MiSans Normal"/>
              <a:cs typeface="MiSans Normal" panose="00000500000000000000" charset="-122"/>
              <a:sym typeface="MiSans Normal"/>
            </a:endParaRPr>
          </a:p>
        </p:txBody>
      </p:sp>
      <p:sp>
        <p:nvSpPr>
          <p:cNvPr id="1048898" name="任意多边形: 形状 38"/>
          <p:cNvSpPr/>
          <p:nvPr>
            <p:custDataLst>
              <p:tags r:id="rId29"/>
            </p:custDataLst>
          </p:nvPr>
        </p:nvSpPr>
        <p:spPr>
          <a:xfrm rot="5400000">
            <a:off x="6127742" y="3853789"/>
            <a:ext cx="545370" cy="545305"/>
          </a:xfrm>
          <a:custGeom>
            <a:gdLst>
              <a:gd name="connsiteX0" fmla="*/ 0 w 2763386"/>
              <a:gd name="connsiteY0" fmla="*/ 1381693 h 2763385"/>
              <a:gd name="connsiteX1" fmla="*/ 631610 w 2763386"/>
              <a:gd name="connsiteY1" fmla="*/ 606735 h 2763385"/>
              <a:gd name="connsiteX2" fmla="*/ 665252 w 2763386"/>
              <a:gd name="connsiteY2" fmla="*/ 601600 h 2763385"/>
              <a:gd name="connsiteX3" fmla="*/ 677028 w 2763386"/>
              <a:gd name="connsiteY3" fmla="*/ 555801 h 2763385"/>
              <a:gd name="connsiteX4" fmla="*/ 1432494 w 2763386"/>
              <a:gd name="connsiteY4" fmla="*/ 0 h 2763385"/>
              <a:gd name="connsiteX5" fmla="*/ 2187960 w 2763386"/>
              <a:gd name="connsiteY5" fmla="*/ 555801 h 2763385"/>
              <a:gd name="connsiteX6" fmla="*/ 2205961 w 2763386"/>
              <a:gd name="connsiteY6" fmla="*/ 625809 h 2763385"/>
              <a:gd name="connsiteX7" fmla="*/ 2207584 w 2763386"/>
              <a:gd name="connsiteY7" fmla="*/ 626227 h 2763385"/>
              <a:gd name="connsiteX8" fmla="*/ 2763386 w 2763386"/>
              <a:gd name="connsiteY8" fmla="*/ 1381693 h 2763385"/>
              <a:gd name="connsiteX9" fmla="*/ 2207584 w 2763386"/>
              <a:gd name="connsiteY9" fmla="*/ 2137158 h 2763385"/>
              <a:gd name="connsiteX10" fmla="*/ 2205961 w 2763386"/>
              <a:gd name="connsiteY10" fmla="*/ 2137576 h 2763385"/>
              <a:gd name="connsiteX11" fmla="*/ 2187960 w 2763386"/>
              <a:gd name="connsiteY11" fmla="*/ 2207584 h 2763385"/>
              <a:gd name="connsiteX12" fmla="*/ 1432494 w 2763386"/>
              <a:gd name="connsiteY12" fmla="*/ 2763385 h 2763385"/>
              <a:gd name="connsiteX13" fmla="*/ 677028 w 2763386"/>
              <a:gd name="connsiteY13" fmla="*/ 2207584 h 2763385"/>
              <a:gd name="connsiteX14" fmla="*/ 665252 w 2763386"/>
              <a:gd name="connsiteY14" fmla="*/ 2161785 h 2763385"/>
              <a:gd name="connsiteX15" fmla="*/ 631610 w 2763386"/>
              <a:gd name="connsiteY15" fmla="*/ 2156651 h 2763385"/>
              <a:gd name="connsiteX16" fmla="*/ 0 w 2763386"/>
              <a:gd name="connsiteY16" fmla="*/ 1381693 h 27633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63386" h="2763385">
                <a:moveTo>
                  <a:pt x="0" y="1381693"/>
                </a:moveTo>
                <a:cubicBezTo>
                  <a:pt x="0" y="999429"/>
                  <a:pt x="271151" y="680495"/>
                  <a:pt x="631610" y="606735"/>
                </a:cubicBezTo>
                <a:lnTo>
                  <a:pt x="665252" y="601600"/>
                </a:lnTo>
                <a:lnTo>
                  <a:pt x="677028" y="555801"/>
                </a:lnTo>
                <a:cubicBezTo>
                  <a:pt x="777182" y="233798"/>
                  <a:pt x="1077535" y="0"/>
                  <a:pt x="1432494" y="0"/>
                </a:cubicBezTo>
                <a:cubicBezTo>
                  <a:pt x="1787453" y="0"/>
                  <a:pt x="2087807" y="233798"/>
                  <a:pt x="2187960" y="555801"/>
                </a:cubicBezTo>
                <a:lnTo>
                  <a:pt x="2205961" y="625809"/>
                </a:lnTo>
                <a:lnTo>
                  <a:pt x="2207584" y="626227"/>
                </a:lnTo>
                <a:cubicBezTo>
                  <a:pt x="2529587" y="726380"/>
                  <a:pt x="2763386" y="1026733"/>
                  <a:pt x="2763386" y="1381693"/>
                </a:cubicBezTo>
                <a:cubicBezTo>
                  <a:pt x="2763386" y="1736652"/>
                  <a:pt x="2529587" y="2037005"/>
                  <a:pt x="2207584" y="2137158"/>
                </a:cubicBezTo>
                <a:lnTo>
                  <a:pt x="2205961" y="2137576"/>
                </a:lnTo>
                <a:lnTo>
                  <a:pt x="2187960" y="2207584"/>
                </a:lnTo>
                <a:cubicBezTo>
                  <a:pt x="2087806" y="2529587"/>
                  <a:pt x="1787453" y="2763385"/>
                  <a:pt x="1432494" y="2763385"/>
                </a:cubicBezTo>
                <a:cubicBezTo>
                  <a:pt x="1077535" y="2763385"/>
                  <a:pt x="777182" y="2529587"/>
                  <a:pt x="677028" y="2207584"/>
                </a:cubicBezTo>
                <a:lnTo>
                  <a:pt x="665252" y="2161785"/>
                </a:lnTo>
                <a:lnTo>
                  <a:pt x="631610" y="2156651"/>
                </a:lnTo>
                <a:cubicBezTo>
                  <a:pt x="271151" y="2082890"/>
                  <a:pt x="0" y="1763956"/>
                  <a:pt x="0" y="1381693"/>
                </a:cubicBezTo>
                <a:close/>
              </a:path>
            </a:pathLst>
          </a:custGeom>
          <a:solidFill>
            <a:schemeClr val="bg2"/>
          </a:solidFill>
          <a:ln w="28575">
            <a:solidFill>
              <a:schemeClr val="accent5"/>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48900" name="序号"/>
          <p:cNvSpPr txBox="1"/>
          <p:nvPr>
            <p:custDataLst>
              <p:tags r:id="rId30"/>
            </p:custDataLst>
          </p:nvPr>
        </p:nvSpPr>
        <p:spPr>
          <a:xfrm>
            <a:off x="6162736" y="3876257"/>
            <a:ext cx="474859" cy="508838"/>
          </a:xfrm>
          <a:prstGeom prst="rect">
            <a:avLst/>
          </a:prstGeom>
          <a:noFill/>
        </p:spPr>
        <p:txBody>
          <a:bodyPr vert="horz" wrap="square" lIns="0" tIns="0" rIns="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solidFill>
                  <a:schemeClr val="accent1"/>
                </a:solidFill>
                <a:effectLst/>
                <a:latin typeface="MiSans Normal"/>
                <a:ea typeface="+mj-ea"/>
                <a:cs typeface="MiSans Normal" panose="00000500000000000000" charset="-122"/>
                <a:sym typeface="MiSans Normal"/>
              </a:rPr>
              <a:t>陆</a:t>
            </a:r>
            <a:endParaRPr lang="zh-CN" altLang="en-US" sz="2400">
              <a:solidFill>
                <a:schemeClr val="accent1"/>
              </a:solidFill>
              <a:effectLst/>
              <a:latin typeface="MiSans Normal"/>
              <a:ea typeface="+mj-ea"/>
              <a:cs typeface="MiSans Normal" panose="00000500000000000000" charset="-122"/>
              <a:sym typeface="MiSans Normal"/>
            </a:endParaRPr>
          </a:p>
        </p:txBody>
      </p:sp>
      <p:sp>
        <p:nvSpPr>
          <p:cNvPr id="1048902" name="标题"/>
          <p:cNvSpPr txBox="1"/>
          <p:nvPr>
            <p:custDataLst>
              <p:tags r:id="rId31"/>
            </p:custDataLst>
          </p:nvPr>
        </p:nvSpPr>
        <p:spPr>
          <a:xfrm>
            <a:off x="5918835" y="4534535"/>
            <a:ext cx="962660" cy="1403350"/>
          </a:xfrm>
          <a:prstGeom prst="rect">
            <a:avLst/>
          </a:prstGeom>
          <a:noFill/>
        </p:spPr>
        <p:txBody>
          <a:bodyPr vert="eaVert" wrap="square" lIns="0" tIns="0" rIns="0" bIns="0"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400">
                <a:solidFill>
                  <a:schemeClr val="lt1">
                    <a:lumMod val="100000"/>
                  </a:schemeClr>
                </a:solidFill>
                <a:latin typeface="+mj-ea"/>
                <a:ea typeface="+mj-ea"/>
                <a:cs typeface="MiSans Normal" panose="00000500000000000000" charset="-122"/>
                <a:sym typeface="MiSans Normal"/>
              </a:rPr>
              <a:t>预期成果与风险控制</a:t>
            </a:r>
            <a:endParaRPr lang="zh-CN" altLang="en-US" sz="2400">
              <a:solidFill>
                <a:schemeClr val="lt1">
                  <a:lumMod val="100000"/>
                </a:schemeClr>
              </a:solidFill>
              <a:latin typeface="+mj-ea"/>
              <a:ea typeface="+mj-ea"/>
              <a:cs typeface="MiSans Normal" panose="00000500000000000000" charset="-122"/>
              <a:sym typeface="MiSans Normal"/>
            </a:endParaRPr>
          </a:p>
        </p:txBody>
      </p:sp>
    </p:spTree>
    <p:custDataLst>
      <p:tags r:id="rId3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44" name="标题 1"/>
          <p:cNvSpPr>
            <a:spLocks noGrp="1"/>
          </p:cNvSpPr>
          <p:nvPr>
            <p:ph type="title" idx="4"/>
            <p:custDataLst>
              <p:tags r:id="rId2"/>
            </p:custDataLst>
          </p:nvPr>
        </p:nvSpPr>
        <p:spPr/>
        <p:txBody>
          <a:bodyPr/>
          <a:lstStyle/>
          <a:p>
            <a:r>
              <a:rPr lang="zh-CN" altLang="en-US"/>
              <a:t>章节标题</a:t>
            </a:r>
            <a:endParaRPr lang="zh-CN" altLang="en-US"/>
          </a:p>
        </p:txBody>
      </p:sp>
      <p:sp>
        <p:nvSpPr>
          <p:cNvPr id="1048946" name="文本占位符 2"/>
          <p:cNvSpPr>
            <a:spLocks noGrp="1"/>
          </p:cNvSpPr>
          <p:nvPr>
            <p:ph type="body" idx="1"/>
            <p:custDataLst>
              <p:tags r:id="rId3"/>
            </p:custDataLst>
          </p:nvPr>
        </p:nvSpPr>
        <p:spPr/>
        <p:txBody>
          <a:bodyPr/>
          <a:lstStyle/>
          <a:p>
            <a:r>
              <a:rPr lang="zh-CN" altLang="en-US">
                <a:solidFill>
                  <a:schemeClr val="lt1">
                    <a:lumMod val="100000"/>
                  </a:schemeClr>
                </a:solidFill>
              </a:rPr>
              <a:t>第一章</a:t>
            </a:r>
            <a:endParaRPr lang="zh-CN" altLang="en-US">
              <a:solidFill>
                <a:schemeClr val="lt1">
                  <a:lumMod val="100000"/>
                </a:schemeClr>
              </a:solidFill>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92" name="标题 1"/>
          <p:cNvSpPr>
            <a:spLocks noGrp="1"/>
          </p:cNvSpPr>
          <p:nvPr>
            <p:ph type="title" idx="4"/>
            <p:custDataLst>
              <p:tags r:id="rId2"/>
            </p:custDataLst>
          </p:nvPr>
        </p:nvSpPr>
        <p:spPr/>
        <p:txBody>
          <a:bodyPr>
            <a:normAutofit fontScale="90000"/>
          </a:bodyPr>
          <a:lstStyle/>
          <a:p>
            <a:r>
              <a:rPr lang="zh-CN" altLang="en-US"/>
              <a:t>项目背景与目标</a:t>
            </a:r>
            <a:endParaRPr lang="zh-CN" altLang="en-US"/>
          </a:p>
        </p:txBody>
      </p:sp>
      <p:sp>
        <p:nvSpPr>
          <p:cNvPr id="1048994" name="文本占位符 2"/>
          <p:cNvSpPr>
            <a:spLocks noGrp="1"/>
          </p:cNvSpPr>
          <p:nvPr>
            <p:ph type="body" idx="1"/>
            <p:custDataLst>
              <p:tags r:id="rId3"/>
            </p:custDataLst>
          </p:nvPr>
        </p:nvSpPr>
        <p:spPr/>
        <p:txBody>
          <a:bodyPr/>
          <a:lstStyle/>
          <a:p>
            <a:r>
              <a:rPr lang="zh-CN" altLang="en-US">
                <a:solidFill>
                  <a:schemeClr val="lt1">
                    <a:lumMod val="100000"/>
                  </a:schemeClr>
                </a:solidFill>
              </a:rPr>
              <a:t>第二章</a:t>
            </a:r>
            <a:endParaRPr lang="zh-CN" altLang="en-US">
              <a:solidFill>
                <a:schemeClr val="lt1">
                  <a:lumMod val="100000"/>
                </a:schemeClr>
              </a:solidFill>
            </a:endParaRPr>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40" name="标题 1"/>
          <p:cNvSpPr>
            <a:spLocks noGrp="1"/>
          </p:cNvSpPr>
          <p:nvPr>
            <p:ph type="title" idx="8"/>
          </p:nvPr>
        </p:nvSpPr>
        <p:spPr/>
        <p:txBody>
          <a:bodyPr>
            <a:normAutofit fontScale="95122"/>
          </a:bodyPr>
          <a:lstStyle/>
          <a:p>
            <a:r>
              <a:rPr lang="zh-CN" altLang="en-US"/>
              <a:t>项目背景介绍</a:t>
            </a:r>
            <a:endParaRPr lang="zh-CN" altLang="en-US"/>
          </a:p>
        </p:txBody>
      </p:sp>
      <p:sp>
        <p:nvSpPr>
          <p:cNvPr id="1049042"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4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46"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地理位置：三坊七巷位于福州市中心，是福州历史文化街区的重要组成部分。</a:t>
            </a:r>
            <a:endParaRPr lang="zh-CN" altLang="en-US" sz="2000" spc="150">
              <a:solidFill>
                <a:schemeClr val="tx1">
                  <a:lumMod val="85000"/>
                  <a:lumOff val="15000"/>
                </a:schemeClr>
              </a:solidFill>
              <a:latin typeface="+mn-ea"/>
              <a:sym typeface="+mn-ea"/>
            </a:endParaRPr>
          </a:p>
        </p:txBody>
      </p:sp>
      <p:sp>
        <p:nvSpPr>
          <p:cNvPr id="1049048"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0"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历史背景：三坊七巷拥有悠久的历史，保留了大量明清时期的古建筑和文化遗产。</a:t>
            </a:r>
            <a:endParaRPr lang="zh-CN" altLang="en-US" sz="2000" spc="150">
              <a:solidFill>
                <a:schemeClr val="tx1">
                  <a:lumMod val="85000"/>
                  <a:lumOff val="15000"/>
                </a:schemeClr>
              </a:solidFill>
              <a:latin typeface="+mn-ea"/>
              <a:sym typeface="+mn-ea"/>
            </a:endParaRPr>
          </a:p>
        </p:txBody>
      </p:sp>
      <p:sp>
        <p:nvSpPr>
          <p:cNvPr id="1049054"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6"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8"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fontScale="8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文化背景：三坊七巷是福州文化的代表，拥有独特的闽派文化特色，吸引了大量游客前来观光旅游。</a:t>
            </a:r>
            <a:endParaRPr lang="zh-CN" altLang="en-US" sz="2000" spc="150">
              <a:solidFill>
                <a:schemeClr val="tx1">
                  <a:lumMod val="85000"/>
                  <a:lumOff val="15000"/>
                </a:schemeClr>
              </a:solidFill>
              <a:latin typeface="+mn-ea"/>
              <a:sym typeface="+mn-ea"/>
            </a:endParaRPr>
          </a:p>
        </p:txBody>
      </p:sp>
      <p:sp>
        <p:nvSpPr>
          <p:cNvPr id="104906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62"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64"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fontScale="8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旅游发展：近年来，福州市政府高度重视旅游业的发展，将三坊七巷作为重点发展的旅游区域之一。</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22" name="标题 1"/>
          <p:cNvSpPr>
            <a:spLocks noGrp="1"/>
          </p:cNvSpPr>
          <p:nvPr>
            <p:ph type="title" idx="8"/>
          </p:nvPr>
        </p:nvSpPr>
        <p:spPr/>
        <p:txBody>
          <a:bodyPr>
            <a:normAutofit fontScale="95122"/>
          </a:bodyPr>
          <a:lstStyle/>
          <a:p>
            <a:r>
              <a:rPr lang="zh-CN" altLang="en-US"/>
              <a:t>策划目标与愿景</a:t>
            </a:r>
            <a:endParaRPr lang="zh-CN" altLang="en-US"/>
          </a:p>
        </p:txBody>
      </p:sp>
      <p:sp>
        <p:nvSpPr>
          <p:cNvPr id="104912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26"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28"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提升三坊七巷的旅游品质和吸引力</a:t>
            </a:r>
            <a:endParaRPr lang="zh-CN" altLang="en-US" sz="2000" spc="150">
              <a:solidFill>
                <a:schemeClr val="tx1">
                  <a:lumMod val="85000"/>
                  <a:lumOff val="15000"/>
                </a:schemeClr>
              </a:solidFill>
              <a:latin typeface="+mn-ea"/>
              <a:sym typeface="+mn-ea"/>
            </a:endParaRPr>
          </a:p>
        </p:txBody>
      </p:sp>
      <p:sp>
        <p:nvSpPr>
          <p:cNvPr id="104913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32"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34"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打造具有福州特色的文化旅游品牌</a:t>
            </a:r>
            <a:endParaRPr lang="zh-CN" altLang="en-US" sz="2000" spc="150">
              <a:solidFill>
                <a:schemeClr val="tx1">
                  <a:lumMod val="85000"/>
                  <a:lumOff val="15000"/>
                </a:schemeClr>
              </a:solidFill>
              <a:latin typeface="+mn-ea"/>
              <a:sym typeface="+mn-ea"/>
            </a:endParaRPr>
          </a:p>
        </p:txBody>
      </p:sp>
      <p:sp>
        <p:nvSpPr>
          <p:cNvPr id="1049136"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3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4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促进当地经济发展和文化传承</a:t>
            </a:r>
            <a:endParaRPr lang="zh-CN" altLang="en-US" sz="2000" spc="150">
              <a:solidFill>
                <a:schemeClr val="tx1">
                  <a:lumMod val="85000"/>
                  <a:lumOff val="15000"/>
                </a:schemeClr>
              </a:solidFill>
              <a:latin typeface="+mn-ea"/>
              <a:sym typeface="+mn-ea"/>
            </a:endParaRPr>
          </a:p>
        </p:txBody>
      </p:sp>
      <p:sp>
        <p:nvSpPr>
          <p:cNvPr id="1049142"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44"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46"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为游客提供更加优质的旅游体验</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04" name="标题 1"/>
          <p:cNvSpPr>
            <a:spLocks noGrp="1"/>
          </p:cNvSpPr>
          <p:nvPr>
            <p:ph type="title" idx="4"/>
            <p:custDataLst>
              <p:tags r:id="rId2"/>
            </p:custDataLst>
          </p:nvPr>
        </p:nvSpPr>
        <p:spPr/>
        <p:txBody>
          <a:bodyPr>
            <a:normAutofit fontScale="90000"/>
          </a:bodyPr>
          <a:lstStyle/>
          <a:p>
            <a:r>
              <a:rPr lang="zh-CN" altLang="en-US"/>
              <a:t>旅游资源分析</a:t>
            </a:r>
            <a:endParaRPr lang="zh-CN" altLang="en-US"/>
          </a:p>
        </p:txBody>
      </p:sp>
      <p:sp>
        <p:nvSpPr>
          <p:cNvPr id="1049206" name="文本占位符 2"/>
          <p:cNvSpPr>
            <a:spLocks noGrp="1"/>
          </p:cNvSpPr>
          <p:nvPr>
            <p:ph type="body" idx="1"/>
            <p:custDataLst>
              <p:tags r:id="rId3"/>
            </p:custDataLst>
          </p:nvPr>
        </p:nvSpPr>
        <p:spPr/>
        <p:txBody>
          <a:bodyPr/>
          <a:lstStyle/>
          <a:p>
            <a:r>
              <a:rPr lang="zh-CN" altLang="en-US">
                <a:solidFill>
                  <a:schemeClr val="lt1">
                    <a:lumMod val="100000"/>
                  </a:schemeClr>
                </a:solidFill>
              </a:rPr>
              <a:t>第三章</a:t>
            </a:r>
            <a:endParaRPr lang="zh-CN" altLang="en-US">
              <a:solidFill>
                <a:schemeClr val="lt1">
                  <a:lumMod val="100000"/>
                </a:schemeClr>
              </a:solidFill>
            </a:endParaRPr>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52" name="标题 1"/>
          <p:cNvSpPr>
            <a:spLocks noGrp="1"/>
          </p:cNvSpPr>
          <p:nvPr>
            <p:ph type="title" idx="8"/>
          </p:nvPr>
        </p:nvSpPr>
        <p:spPr/>
        <p:txBody>
          <a:bodyPr>
            <a:normAutofit fontScale="90000"/>
          </a:bodyPr>
          <a:lstStyle/>
          <a:p>
            <a:r>
              <a:rPr lang="zh-CN" altLang="en-US"/>
              <a:t>三坊七巷的历史文化价值</a:t>
            </a:r>
            <a:endParaRPr lang="zh-CN" altLang="en-US"/>
          </a:p>
        </p:txBody>
      </p:sp>
      <p:sp>
        <p:nvSpPr>
          <p:cNvPr id="1049254"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历史建筑：保留了大量明清时期的古建筑，具有很高的历史和文化价值。</a:t>
            </a:r>
            <a:endParaRPr lang="zh-CN" altLang="en-US" sz="1200" spc="150">
              <a:solidFill>
                <a:schemeClr val="tx1">
                  <a:lumMod val="65000"/>
                  <a:lumOff val="35000"/>
                </a:schemeClr>
              </a:solidFill>
              <a:latin typeface="+mn-ea"/>
              <a:sym typeface="+mn-ea"/>
            </a:endParaRPr>
          </a:p>
        </p:txBody>
      </p:sp>
      <p:sp>
        <p:nvSpPr>
          <p:cNvPr id="1049256"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文化名人：这里曾经居住过许多历史文化名人，如林则徐、沈葆桢等。</a:t>
            </a:r>
            <a:endParaRPr lang="zh-CN" altLang="en-US" sz="1200" spc="150">
              <a:solidFill>
                <a:schemeClr val="tx1">
                  <a:lumMod val="65000"/>
                  <a:lumOff val="35000"/>
                </a:schemeClr>
              </a:solidFill>
              <a:latin typeface="+mn-ea"/>
              <a:sym typeface="+mn-ea"/>
            </a:endParaRPr>
          </a:p>
        </p:txBody>
      </p:sp>
      <p:sp>
        <p:nvSpPr>
          <p:cNvPr id="1049258"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传统工艺：三坊七巷是福州传统工艺的重要代表，如软木画、寿山石雕等。</a:t>
            </a:r>
            <a:endParaRPr lang="zh-CN" altLang="en-US" sz="1200" spc="150">
              <a:solidFill>
                <a:schemeClr val="tx1">
                  <a:lumMod val="65000"/>
                  <a:lumOff val="35000"/>
                </a:schemeClr>
              </a:solidFill>
              <a:latin typeface="+mn-ea"/>
              <a:sym typeface="+mn-ea"/>
            </a:endParaRPr>
          </a:p>
        </p:txBody>
      </p:sp>
      <p:sp>
        <p:nvSpPr>
          <p:cNvPr id="1049260"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民俗文化：这里保留了许多福州地区的传统民俗文化活动，如舞龙舞狮、踩高跷等。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18" name="标题 1"/>
          <p:cNvSpPr>
            <a:spLocks noGrp="1"/>
          </p:cNvSpPr>
          <p:nvPr>
            <p:ph type="title" idx="8"/>
          </p:nvPr>
        </p:nvSpPr>
        <p:spPr/>
        <p:txBody>
          <a:bodyPr>
            <a:normAutofit fontScale="97561"/>
          </a:bodyPr>
          <a:lstStyle/>
          <a:p>
            <a:r>
              <a:rPr lang="zh-CN" altLang="en-US"/>
              <a:t>现有旅游资源盘点</a:t>
            </a:r>
            <a:endParaRPr lang="zh-CN" altLang="en-US"/>
          </a:p>
        </p:txBody>
      </p:sp>
      <p:sp>
        <p:nvSpPr>
          <p:cNvPr id="1049320"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322"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324"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历史建筑：三坊七巷拥有大量保存完好的明清时期建筑，具有很高的历史和文化价值。</a:t>
            </a:r>
            <a:endParaRPr lang="zh-CN" altLang="en-US" sz="2000" spc="200">
              <a:solidFill>
                <a:schemeClr val="tx1">
                  <a:lumMod val="85000"/>
                  <a:lumOff val="15000"/>
                </a:schemeClr>
              </a:solidFill>
              <a:latin typeface="+mn-ea"/>
              <a:sym typeface="+mn-ea"/>
            </a:endParaRPr>
          </a:p>
        </p:txBody>
      </p:sp>
      <p:sp>
        <p:nvSpPr>
          <p:cNvPr id="1049326"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328"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330"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文化景观：三坊七巷是福州的历史文化中心，拥有独特的文化景观和地方特色。</a:t>
            </a:r>
            <a:endParaRPr lang="zh-CN" altLang="en-US" sz="2000" spc="200">
              <a:solidFill>
                <a:schemeClr val="tx1">
                  <a:lumMod val="85000"/>
                  <a:lumOff val="15000"/>
                </a:schemeClr>
              </a:solidFill>
              <a:latin typeface="+mn-ea"/>
              <a:sym typeface="+mn-ea"/>
            </a:endParaRPr>
          </a:p>
        </p:txBody>
      </p:sp>
      <p:sp>
        <p:nvSpPr>
          <p:cNvPr id="1049332"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334"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336"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地方美食：三坊七巷汇聚了福州及周边地区的美食，可以满足游客的味蕾需求。</a:t>
            </a:r>
            <a:endParaRPr lang="zh-CN" altLang="en-US" sz="2000" spc="200">
              <a:solidFill>
                <a:schemeClr val="tx1">
                  <a:lumMod val="85000"/>
                  <a:lumOff val="15000"/>
                </a:schemeClr>
              </a:solidFill>
              <a:latin typeface="+mn-ea"/>
              <a:sym typeface="+mn-ea"/>
            </a:endParaRPr>
          </a:p>
        </p:txBody>
      </p:sp>
      <p:sp>
        <p:nvSpPr>
          <p:cNvPr id="1049338"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340"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342"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民俗活动：三坊七巷经常举办各种民俗活动，如灯会、庙会等，增加了旅游的趣味性和互动性。</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00" name="标题 1"/>
          <p:cNvSpPr>
            <a:spLocks noGrp="1"/>
          </p:cNvSpPr>
          <p:nvPr>
            <p:ph type="title" idx="8"/>
          </p:nvPr>
        </p:nvSpPr>
        <p:spPr/>
        <p:txBody>
          <a:bodyPr>
            <a:normAutofit fontScale="97561"/>
          </a:bodyPr>
          <a:lstStyle/>
          <a:p>
            <a:r>
              <a:rPr lang="zh-CN" altLang="en-US"/>
              <a:t>潜在资源挖掘与整合</a:t>
            </a:r>
            <a:endParaRPr lang="zh-CN" altLang="en-US"/>
          </a:p>
        </p:txBody>
      </p:sp>
      <p:sp>
        <p:nvSpPr>
          <p:cNvPr id="1049402"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404"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406" name="文本框 31"/>
          <p:cNvSpPr txBox="1"/>
          <p:nvPr>
            <p:custDataLst>
              <p:tags r:id="rId4"/>
            </p:custDataLst>
          </p:nvPr>
        </p:nvSpPr>
        <p:spPr>
          <a:xfrm>
            <a:off x="763379" y="2290359"/>
            <a:ext cx="2282900" cy="3405176"/>
          </a:xfrm>
          <a:prstGeom prst="rect">
            <a:avLst/>
          </a:prstGeom>
          <a:noFill/>
        </p:spPr>
        <p:txBody>
          <a:bodyPr wrap="square"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历史文化遗产：三坊七巷拥有丰富的历史文化遗产，如古建筑、传统工艺等，具有很高的文化价值和旅游吸引力。</a:t>
            </a:r>
            <a:endParaRPr lang="zh-CN" altLang="en-US" sz="2000" spc="200">
              <a:solidFill>
                <a:schemeClr val="tx1">
                  <a:lumMod val="85000"/>
                  <a:lumOff val="15000"/>
                </a:schemeClr>
              </a:solidFill>
              <a:latin typeface="+mn-ea"/>
              <a:sym typeface="+mn-ea"/>
            </a:endParaRPr>
          </a:p>
        </p:txBody>
      </p:sp>
      <p:sp>
        <p:nvSpPr>
          <p:cNvPr id="1049408"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410"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412" name="文本框 34"/>
          <p:cNvSpPr txBox="1"/>
          <p:nvPr>
            <p:custDataLst>
              <p:tags r:id="rId7"/>
            </p:custDataLst>
          </p:nvPr>
        </p:nvSpPr>
        <p:spPr>
          <a:xfrm>
            <a:off x="3558080" y="2290359"/>
            <a:ext cx="2280103" cy="3406519"/>
          </a:xfrm>
          <a:prstGeom prst="rect">
            <a:avLst/>
          </a:prstGeom>
          <a:noFill/>
        </p:spPr>
        <p:txBody>
          <a:bodyPr wrap="square"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地理景观资源：三坊七巷地处福州市中心，交通便利，周边拥有众多自然和人文景观，如闽江、西湖等，可进行联合开发。</a:t>
            </a:r>
            <a:endParaRPr lang="zh-CN" altLang="en-US" sz="2000" spc="200">
              <a:solidFill>
                <a:schemeClr val="tx1">
                  <a:lumMod val="85000"/>
                  <a:lumOff val="15000"/>
                </a:schemeClr>
              </a:solidFill>
              <a:latin typeface="+mn-ea"/>
              <a:sym typeface="+mn-ea"/>
            </a:endParaRPr>
          </a:p>
        </p:txBody>
      </p:sp>
      <p:sp>
        <p:nvSpPr>
          <p:cNvPr id="1049414"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416"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418" name="文本框 5"/>
          <p:cNvSpPr txBox="1"/>
          <p:nvPr>
            <p:custDataLst>
              <p:tags r:id="rId10"/>
            </p:custDataLst>
          </p:nvPr>
        </p:nvSpPr>
        <p:spPr>
          <a:xfrm>
            <a:off x="6349604" y="2290359"/>
            <a:ext cx="2280103" cy="3406519"/>
          </a:xfrm>
          <a:prstGeom prst="rect">
            <a:avLst/>
          </a:prstGeom>
          <a:noFill/>
        </p:spPr>
        <p:txBody>
          <a:bodyPr wrap="square"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地方特色资源：三坊七巷拥有独特的福州地方文化，如福州话、福州小吃等，可进行深度挖掘和整合，打造特色旅游产品。</a:t>
            </a:r>
            <a:endParaRPr lang="zh-CN" altLang="en-US" sz="2000" spc="200">
              <a:solidFill>
                <a:schemeClr val="tx1">
                  <a:lumMod val="85000"/>
                  <a:lumOff val="15000"/>
                </a:schemeClr>
              </a:solidFill>
              <a:latin typeface="+mn-ea"/>
              <a:sym typeface="+mn-ea"/>
            </a:endParaRPr>
          </a:p>
        </p:txBody>
      </p:sp>
      <p:sp>
        <p:nvSpPr>
          <p:cNvPr id="1049420"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422"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424" name="文本框 10"/>
          <p:cNvSpPr txBox="1"/>
          <p:nvPr>
            <p:custDataLst>
              <p:tags r:id="rId13"/>
            </p:custDataLst>
          </p:nvPr>
        </p:nvSpPr>
        <p:spPr>
          <a:xfrm>
            <a:off x="9141764" y="2290359"/>
            <a:ext cx="2280103" cy="3406519"/>
          </a:xfrm>
          <a:prstGeom prst="rect">
            <a:avLst/>
          </a:prstGeom>
          <a:noFill/>
        </p:spPr>
        <p:txBody>
          <a:bodyPr wrap="square"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社会资源：通过与当地社区合作，利用当地居民的传统手艺、风俗习惯等资源，丰富旅游内容，提高游客的参与度和体验感。</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82" name="标题 1"/>
          <p:cNvSpPr>
            <a:spLocks noGrp="1"/>
          </p:cNvSpPr>
          <p:nvPr>
            <p:ph type="title" idx="4"/>
            <p:custDataLst>
              <p:tags r:id="rId2"/>
            </p:custDataLst>
          </p:nvPr>
        </p:nvSpPr>
        <p:spPr/>
        <p:txBody>
          <a:bodyPr>
            <a:normAutofit fontScale="90000"/>
          </a:bodyPr>
          <a:lstStyle/>
          <a:p>
            <a:r>
              <a:rPr lang="zh-CN" altLang="en-US"/>
              <a:t>市场分析与定位</a:t>
            </a:r>
            <a:endParaRPr lang="zh-CN" altLang="en-US"/>
          </a:p>
        </p:txBody>
      </p:sp>
      <p:sp>
        <p:nvSpPr>
          <p:cNvPr id="1049484" name="文本占位符 2"/>
          <p:cNvSpPr>
            <a:spLocks noGrp="1"/>
          </p:cNvSpPr>
          <p:nvPr>
            <p:ph type="body" idx="1"/>
            <p:custDataLst>
              <p:tags r:id="rId3"/>
            </p:custDataLst>
          </p:nvPr>
        </p:nvSpPr>
        <p:spPr/>
        <p:txBody>
          <a:bodyPr/>
          <a:lstStyle/>
          <a:p>
            <a:r>
              <a:rPr lang="zh-CN" altLang="en-US">
                <a:solidFill>
                  <a:schemeClr val="lt1">
                    <a:lumMod val="100000"/>
                  </a:schemeClr>
                </a:solidFill>
              </a:rPr>
              <a:t>第四章</a:t>
            </a:r>
            <a:endParaRPr lang="zh-CN" altLang="en-US">
              <a:solidFill>
                <a:schemeClr val="lt1">
                  <a:lumMod val="100000"/>
                </a:schemeClr>
              </a:solidFill>
            </a:endParaRPr>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30" name="标题 1"/>
          <p:cNvSpPr>
            <a:spLocks noGrp="1"/>
          </p:cNvSpPr>
          <p:nvPr>
            <p:ph type="title" idx="8"/>
          </p:nvPr>
        </p:nvSpPr>
        <p:spPr/>
        <p:txBody>
          <a:bodyPr>
            <a:normAutofit fontScale="97561"/>
          </a:bodyPr>
          <a:lstStyle/>
          <a:p>
            <a:r>
              <a:rPr lang="zh-CN" altLang="en-US"/>
              <a:t>目标客群分析</a:t>
            </a:r>
            <a:endParaRPr lang="zh-CN" altLang="en-US"/>
          </a:p>
        </p:txBody>
      </p:sp>
      <p:sp>
        <p:nvSpPr>
          <p:cNvPr id="1049532"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534"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文化爱好者：对福州历史文化有浓厚兴趣，热衷于探索古迹和传统文化的游客。</a:t>
            </a:r>
            <a:endParaRPr lang="zh-CN" altLang="en-US" sz="2000" spc="150">
              <a:solidFill>
                <a:schemeClr val="tx1">
                  <a:lumMod val="75000"/>
                  <a:lumOff val="25000"/>
                </a:schemeClr>
              </a:solidFill>
              <a:latin typeface="+mn-ea"/>
              <a:sym typeface="+mn-ea"/>
            </a:endParaRPr>
          </a:p>
        </p:txBody>
      </p:sp>
      <p:sp>
        <p:nvSpPr>
          <p:cNvPr id="1049536"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538"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540"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家庭旅游者：希望在周末或假期与家人一起体验亲子游，感受传统文化的氛围。</a:t>
            </a:r>
            <a:endParaRPr lang="zh-CN" altLang="en-US" sz="2000" spc="150">
              <a:solidFill>
                <a:schemeClr val="tx1">
                  <a:lumMod val="75000"/>
                  <a:lumOff val="25000"/>
                </a:schemeClr>
              </a:solidFill>
              <a:latin typeface="+mn-ea"/>
              <a:sym typeface="+mn-ea"/>
            </a:endParaRPr>
          </a:p>
        </p:txBody>
      </p:sp>
      <p:sp>
        <p:nvSpPr>
          <p:cNvPr id="1049542"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544"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546"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摄影爱好者：对拍摄古建筑、街道和人文景观有兴趣的摄影爱好者。</a:t>
            </a:r>
            <a:endParaRPr lang="zh-CN" altLang="en-US" sz="2000" spc="150">
              <a:solidFill>
                <a:schemeClr val="tx1">
                  <a:lumMod val="75000"/>
                  <a:lumOff val="25000"/>
                </a:schemeClr>
              </a:solidFill>
              <a:latin typeface="+mn-ea"/>
              <a:sym typeface="+mn-ea"/>
            </a:endParaRPr>
          </a:p>
        </p:txBody>
      </p:sp>
      <p:sp>
        <p:nvSpPr>
          <p:cNvPr id="1049548"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550"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552"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商务旅游者：因商务会议或考察需要，对福州地区有需求的商务人士。</a:t>
            </a:r>
            <a:endParaRPr lang="zh-CN" altLang="en-US" sz="2000" spc="150">
              <a:solidFill>
                <a:schemeClr val="tx1">
                  <a:lumMod val="75000"/>
                  <a:lumOff val="25000"/>
                </a:schemeClr>
              </a:solidFill>
              <a:latin typeface="+mn-ea"/>
              <a:sym typeface="+mn-ea"/>
            </a:endParaRPr>
          </a:p>
        </p:txBody>
      </p:sp>
      <p:sp>
        <p:nvSpPr>
          <p:cNvPr id="1049554"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612" name="标题 1"/>
          <p:cNvSpPr>
            <a:spLocks noGrp="1"/>
          </p:cNvSpPr>
          <p:nvPr>
            <p:ph type="title" idx="8"/>
          </p:nvPr>
        </p:nvSpPr>
        <p:spPr/>
        <p:txBody>
          <a:bodyPr>
            <a:normAutofit fontScale="97561"/>
          </a:bodyPr>
          <a:lstStyle/>
          <a:p>
            <a:r>
              <a:rPr lang="zh-CN" altLang="en-US"/>
              <a:t>竞品分析与差异化策略</a:t>
            </a:r>
            <a:endParaRPr lang="zh-CN" altLang="en-US"/>
          </a:p>
        </p:txBody>
      </p:sp>
      <p:sp>
        <p:nvSpPr>
          <p:cNvPr id="104961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16"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18"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对竞争对手的产品、服务、营销策略进行深入分析，了解其优劣势。</a:t>
            </a:r>
            <a:endParaRPr lang="zh-CN" altLang="en-US" sz="2000" spc="150">
              <a:solidFill>
                <a:schemeClr val="tx1">
                  <a:lumMod val="85000"/>
                  <a:lumOff val="15000"/>
                </a:schemeClr>
              </a:solidFill>
              <a:latin typeface="+mn-ea"/>
              <a:sym typeface="+mn-ea"/>
            </a:endParaRPr>
          </a:p>
        </p:txBody>
      </p:sp>
      <p:sp>
        <p:nvSpPr>
          <p:cNvPr id="104962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22"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24"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针对目标客户的需求和痛点，制定差异化的产品和服务策略，提供独特的价值。</a:t>
            </a:r>
            <a:endParaRPr lang="zh-CN" altLang="en-US" sz="2000" spc="150">
              <a:solidFill>
                <a:schemeClr val="tx1">
                  <a:lumMod val="85000"/>
                  <a:lumOff val="15000"/>
                </a:schemeClr>
              </a:solidFill>
              <a:latin typeface="+mn-ea"/>
              <a:sym typeface="+mn-ea"/>
            </a:endParaRPr>
          </a:p>
        </p:txBody>
      </p:sp>
      <p:sp>
        <p:nvSpPr>
          <p:cNvPr id="1049626"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2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3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在市场定位上，强调自身产品的独特性和优势，树立品牌形象和认知度。</a:t>
            </a:r>
            <a:endParaRPr lang="zh-CN" altLang="en-US" sz="2000" spc="150">
              <a:solidFill>
                <a:schemeClr val="tx1">
                  <a:lumMod val="85000"/>
                  <a:lumOff val="15000"/>
                </a:schemeClr>
              </a:solidFill>
              <a:latin typeface="+mn-ea"/>
              <a:sym typeface="+mn-ea"/>
            </a:endParaRPr>
          </a:p>
        </p:txBody>
      </p:sp>
      <p:sp>
        <p:nvSpPr>
          <p:cNvPr id="1049632"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34"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36"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通过创新和差异化策略，提高市场占有率和竞争力，实现可持续发展。</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94" name="标题 1"/>
          <p:cNvSpPr>
            <a:spLocks noGrp="1"/>
          </p:cNvSpPr>
          <p:nvPr>
            <p:ph type="title" idx="8"/>
          </p:nvPr>
        </p:nvSpPr>
        <p:spPr/>
        <p:txBody>
          <a:bodyPr>
            <a:normAutofit fontScale="97561"/>
          </a:bodyPr>
          <a:lstStyle/>
          <a:p>
            <a:r>
              <a:rPr lang="zh-CN" altLang="en-US"/>
              <a:t>市场定位与品牌形象</a:t>
            </a:r>
            <a:endParaRPr lang="zh-CN" altLang="en-US"/>
          </a:p>
        </p:txBody>
      </p:sp>
      <p:sp>
        <p:nvSpPr>
          <p:cNvPr id="1049696"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98"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0"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2"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4"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6"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8"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0"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fontScale="8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目标客户群体：针对中高端旅游市场，以文化体验和品质旅游为主要需求的人群</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7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市场定位：将三坊七巷定位为福州的文化名片和城市标志，打造成为国内外知名的旅游胜地</a:t>
            </a:r>
            <a:endParaRPr sz="2000" err="1">
              <a:solidFill>
                <a:schemeClr val="tx1">
                  <a:lumMod val="75000"/>
                  <a:lumOff val="25000"/>
                </a:schemeClr>
              </a:solidFill>
              <a:latin typeface="+mn-ea"/>
              <a:ea typeface="+mn-ea"/>
              <a:cs typeface="+mn-ea"/>
              <a:sym typeface="+mn-lt"/>
            </a:endParaRPr>
          </a:p>
        </p:txBody>
      </p:sp>
      <p:sp>
        <p:nvSpPr>
          <p:cNvPr id="1049716"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8"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0"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722"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4"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6"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8"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30"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3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品牌传播：通过多种渠道和媒体进行品牌宣传和推广，提高三坊七巷的知名度和美誉度</a:t>
            </a:r>
            <a:endParaRPr sz="2000" err="1">
              <a:solidFill>
                <a:schemeClr val="tx1">
                  <a:lumMod val="75000"/>
                  <a:lumOff val="25000"/>
                </a:schemeClr>
              </a:solidFill>
              <a:latin typeface="+mn-ea"/>
              <a:ea typeface="+mn-ea"/>
              <a:cs typeface="+mn-ea"/>
              <a:sym typeface="+mn-lt"/>
            </a:endParaRPr>
          </a:p>
        </p:txBody>
      </p:sp>
      <p:sp>
        <p:nvSpPr>
          <p:cNvPr id="104973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品牌形象：塑造三坊七巷为具有浓厚历史文化底蕴和独特民俗风情的旅游目的地品牌形象</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https://d.book118.com/805321112031011111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 : 稻小壳"/>
  <p:tag name="KSO_WM_UNIT_SUBTYPE" val="b"/>
  <p:tag name="KSO_WM_UNIT_TYPE" val="f"/>
  <p:tag name="KSO_WM_UNIT_VALUE" val="6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输入你的正文，文字是您思想的提炼，请尽量言简意赅的阐述观点"/>
  <p:tag name="KSO_WM_UNIT_TYPE" val="b"/>
  <p:tag name="KSO_WM_UNIT_VALUE" val="17"/>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1"/>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6"/>
  <p:tag name="KSO_WM_UNIT_INDEX" val="6"/>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PLACING_PICTURE_USER_VIEWPORT" val="{&quot;height&quot;:7510.152755905512,&quot;width&quot;:7454.11653543307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章节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一章"/>
  <p:tag name="KSO_WM_UNIT_TYPE" val="e"/>
  <p:tag name="KSO_WM_UNIT_VALUE" val="6"/>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6"/>
  <p:tag name="KSO_WM_UNIT_INDEX" val="6"/>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6"/>
  <p:tag name="KSO_WM_UNIT_INDEX" val="6"/>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6"/>
  <p:tag name="KSO_WM_UNIT_INDEX" val="6"/>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6"/>
  <p:tag name="KSO_WM_UNIT_INDEX" val="6"/>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9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 : 稻小壳"/>
  <p:tag name="KSO_WM_UNIT_SUBTYPE" val="b"/>
  <p:tag name="KSO_WM_UNIT_TYPE" val="f"/>
  <p:tag name="KSO_WM_UNIT_VALUE" val="60"/>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观看"/>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6"/>
  <p:tag name="KSO_WM_UNIT_INDEX" val="6"/>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标题样式"/>
  <p:tag name="KSO_WM_UNIT_TYPE" val="a"/>
</p:tagLst>
</file>

<file path=ppt/tags/tag118.xml><?xml version="1.0" encoding="utf-8"?>
<p:tagLst xmlns:p="http://schemas.openxmlformats.org/presentationml/2006/main">
  <p:tag name="KSO_WM_BEAUTIFY_FLAG" val="#wm#"/>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119.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53"/>
  <p:tag name="KSO_WM_TEMPLATE_MASTER_TYPE" val="0"/>
  <p:tag name="KSO_WM_TEMPLATE_SUBCATEGORY" val="29"/>
  <p:tag name="KSO_WM_TEMPLATE_THUMBS_INDEX" val="1、11"/>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22.xml><?xml version="1.0" encoding="utf-8"?>
<p:tagLst xmlns:p="http://schemas.openxmlformats.org/presentationml/2006/main">
  <p:tag name="KSO_WM_BEAUTIFY_FLAG" val="#wm#"/>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1*b*1"/>
  <p:tag name="KSO_WM_UNIT_INDEX" val="1"/>
  <p:tag name="KSO_WM_UNIT_ISCONTENTSTITLE" val="0"/>
  <p:tag name="KSO_WM_UNIT_ISNUMDGMTITLE" val="0"/>
  <p:tag name="KSO_WM_UNIT_LAYERLEVEL" val="1"/>
  <p:tag name="KSO_WM_UNIT_NOCLEAR" val="0"/>
  <p:tag name="KSO_WM_UNIT_PRESET_TEXT" val="单击此处输入你的正文，文字是您思想的提炼，请尽量言简意赅的阐述观点"/>
  <p:tag name="KSO_WM_UNIT_TYPE" val="b"/>
  <p:tag name="KSO_WM_UNIT_VALUE" val="17"/>
</p:tagLst>
</file>

<file path=ppt/tags/tag123.xml><?xml version="1.0" encoding="utf-8"?>
<p:tagLst xmlns:p="http://schemas.openxmlformats.org/presentationml/2006/main">
  <p:tag name="KSO_WM_BEAUTIFY_FLAG" val="#wm#"/>
  <p:tag name="KSO_WM_SLIDE_CONTENT_AREA" val="{&quot;left&quot;:&quot;331.45&quot;,&quot;top&quot;:&quot;33.6&quot;,&quot;width&quot;:&quot;304.45&quot;,&quot;height&quot;:&quot;458.85&quot;}"/>
  <p:tag name="KSO_WM_SLIDE_ID" val="custom20230253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53"/>
  <p:tag name="KSO_WM_TEMPLATE_MASTER_TYPE" val="0"/>
  <p:tag name="KSO_WM_TEMPLATE_SUBCATEGORY" val="29"/>
  <p:tag name="KSO_WM_TEMPLATE_THUMBS_INDEX" val="1、11"/>
</p:tagLst>
</file>

<file path=ppt/tags/tag12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10000000149011612,&quot;colorType&quot;:1,&quot;foreColorIndex&quot;:5,&quot;transparency&quot;:0},&quot;type&quot;:1},&quot;shadow&quot;:{&quot;colorType&quot;:0},&quot;threeD&quot;:{&quot;curvedSurface&quot;:{&quot;brightness&quot;:0,&quot;colorType&quot;:2,&quot;rgb&quot;:&quot;#000000&quot;},&quot;depth&quot;:{&quot;colorType&quot;:0}}},&quot;text&quot;:{&quot;fill&quot;:{&quot;type&quot;:0},&quot;glow&quot;:{&quot;colorType&quot;:0},&quot;line&quot;:{&quot;solidLine&quot;:{&quot;brightness&quot;:0,&quot;colorType&quot;:1,&quot;foreColorIndex&quot;:9,&quot;transparency&quot;:0},&quot;type&quot;:1},&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1_1"/>
  <p:tag name="KSO_WM_UNIT_INDEX" val="1_1_1"/>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9,&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1_3"/>
  <p:tag name="KSO_WM_UNIT_INDEX" val="1_1_3"/>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1_2"/>
  <p:tag name="KSO_WM_UNIT_INDEX" val="1_1_2"/>
  <p:tag name="KSO_WM_UNIT_LAYERLEVEL" val="1_1_1"/>
  <p:tag name="KSO_WM_UNIT_SUBTYPE" val="d"/>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a*1_1_1"/>
  <p:tag name="KSO_WM_UNIT_INDEX" val="1_1_1"/>
  <p:tag name="KSO_WM_UNIT_ISCONTENTSTITLE" val="0"/>
  <p:tag name="KSO_WM_UNIT_ISNUMDGMTITLE" val="0"/>
  <p:tag name="KSO_WM_UNIT_LAYERLEVEL" val="1_1_1"/>
  <p:tag name="KSO_WM_UNIT_NOCLEAR" val="0"/>
  <p:tag name="KSO_WM_UNIT_PRESET_TEXT" val="目录标题"/>
  <p:tag name="KSO_WM_UNIT_TYPE" val="l_h_a"/>
  <p:tag name="KSO_WM_UNIT_VALUE" val="8"/>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10000000149011612,&quot;colorType&quot;:1,&quot;foreColorIndex&quot;:5,&quot;transparency&quot;:0},&quot;type&quot;:1},&quot;shadow&quot;:{&quot;colorType&quot;:0},&quot;threeD&quot;:{&quot;curvedSurface&quot;:{&quot;brightness&quot;:0,&quot;colorType&quot;:2,&quot;rgb&quot;:&quot;#000000&quot;},&quot;depth&quot;:{&quot;colorType&quot;:0}}},&quot;text&quot;:{&quot;fill&quot;:{&quot;type&quot;:0},&quot;glow&quot;:{&quot;colorType&quot;:0},&quot;line&quot;:{&quot;solidLine&quot;:{&quot;brightness&quot;:0,&quot;colorType&quot;:1,&quot;foreColorIndex&quot;:9,&quot;transparency&quot;:0},&quot;type&quot;:1},&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2_1"/>
  <p:tag name="KSO_WM_UNIT_INDEX" val="1_2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9,&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2_3"/>
  <p:tag name="KSO_WM_UNIT_INDEX" val="1_2_3"/>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2_2"/>
  <p:tag name="KSO_WM_UNIT_INDEX" val="1_2_2"/>
  <p:tag name="KSO_WM_UNIT_LAYERLEVEL" val="1_1_1"/>
  <p:tag name="KSO_WM_UNIT_SUBTYPE" val="d"/>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a*1_2_1"/>
  <p:tag name="KSO_WM_UNIT_INDEX" val="1_2_1"/>
  <p:tag name="KSO_WM_UNIT_ISCONTENTSTITLE" val="0"/>
  <p:tag name="KSO_WM_UNIT_ISNUMDGMTITLE" val="0"/>
  <p:tag name="KSO_WM_UNIT_LAYERLEVEL" val="1_1_1"/>
  <p:tag name="KSO_WM_UNIT_NOCLEAR" val="0"/>
  <p:tag name="KSO_WM_UNIT_PRESET_TEXT" val="目录标题"/>
  <p:tag name="KSO_WM_UNIT_TYPE" val="l_h_a"/>
  <p:tag name="KSO_WM_UNIT_VALUE" val="8"/>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10000000149011612,&quot;colorType&quot;:1,&quot;foreColorIndex&quot;:5,&quot;transparency&quot;:0},&quot;type&quot;:1},&quot;shadow&quot;:{&quot;colorType&quot;:0},&quot;threeD&quot;:{&quot;curvedSurface&quot;:{&quot;brightness&quot;:0,&quot;colorType&quot;:2,&quot;rgb&quot;:&quot;#000000&quot;},&quot;depth&quot;:{&quot;colorType&quot;:0}}},&quot;text&quot;:{&quot;fill&quot;:{&quot;type&quot;:0},&quot;glow&quot;:{&quot;colorType&quot;:0},&quot;line&quot;:{&quot;solidLine&quot;:{&quot;brightness&quot;:0,&quot;colorType&quot;:1,&quot;foreColorIndex&quot;:9,&quot;transparency&quot;:0},&quot;type&quot;:1},&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3_1"/>
  <p:tag name="KSO_WM_UNIT_INDEX" val="1_3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9,&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3_3"/>
  <p:tag name="KSO_WM_UNIT_INDEX" val="1_3_3"/>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3_2"/>
  <p:tag name="KSO_WM_UNIT_INDEX" val="1_3_2"/>
  <p:tag name="KSO_WM_UNIT_LAYERLEVEL" val="1_1_1"/>
  <p:tag name="KSO_WM_UNIT_SUBTYPE" val="d"/>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a*1_3_1"/>
  <p:tag name="KSO_WM_UNIT_INDEX" val="1_3_1"/>
  <p:tag name="KSO_WM_UNIT_ISCONTENTSTITLE" val="0"/>
  <p:tag name="KSO_WM_UNIT_ISNUMDGMTITLE" val="0"/>
  <p:tag name="KSO_WM_UNIT_LAYERLEVEL" val="1_1_1"/>
  <p:tag name="KSO_WM_UNIT_NOCLEAR" val="0"/>
  <p:tag name="KSO_WM_UNIT_PRESET_TEXT" val="目录标题"/>
  <p:tag name="KSO_WM_UNIT_TYPE" val="l_h_a"/>
  <p:tag name="KSO_WM_UNIT_VALUE" val="8"/>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10000000149011612,&quot;colorType&quot;:1,&quot;foreColorIndex&quot;:5,&quot;transparency&quot;:0},&quot;type&quot;:1},&quot;shadow&quot;:{&quot;colorType&quot;:0},&quot;threeD&quot;:{&quot;curvedSurface&quot;:{&quot;brightness&quot;:0,&quot;colorType&quot;:2,&quot;rgb&quot;:&quot;#000000&quot;},&quot;depth&quot;:{&quot;colorType&quot;:0}}},&quot;text&quot;:{&quot;fill&quot;:{&quot;type&quot;:0},&quot;glow&quot;:{&quot;colorType&quot;:0},&quot;line&quot;:{&quot;solidLine&quot;:{&quot;brightness&quot;:0,&quot;colorType&quot;:1,&quot;foreColorIndex&quot;:9,&quot;transparency&quot;:0},&quot;type&quot;:1},&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4_1"/>
  <p:tag name="KSO_WM_UNIT_INDEX" val="1_4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9,&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4_3"/>
  <p:tag name="KSO_WM_UNIT_INDEX" val="1_4_3"/>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4_2"/>
  <p:tag name="KSO_WM_UNIT_INDEX" val="1_4_2"/>
  <p:tag name="KSO_WM_UNIT_LAYERLEVEL" val="1_1_1"/>
  <p:tag name="KSO_WM_UNIT_SUBTYPE" val="d"/>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a*1_4_1"/>
  <p:tag name="KSO_WM_UNIT_INDEX" val="1_4_1"/>
  <p:tag name="KSO_WM_UNIT_ISCONTENTSTITLE" val="0"/>
  <p:tag name="KSO_WM_UNIT_ISNUMDGMTITLE" val="0"/>
  <p:tag name="KSO_WM_UNIT_LAYERLEVEL" val="1_1_1"/>
  <p:tag name="KSO_WM_UNIT_NOCLEAR" val="0"/>
  <p:tag name="KSO_WM_UNIT_PRESET_TEXT" val="目录标题"/>
  <p:tag name="KSO_WM_UNIT_TYPE" val="l_h_a"/>
  <p:tag name="KSO_WM_UNIT_VALUE" val="8"/>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10000000149011612,&quot;colorType&quot;:1,&quot;foreColorIndex&quot;:5,&quot;transparency&quot;:0},&quot;type&quot;:1},&quot;shadow&quot;:{&quot;colorType&quot;:0},&quot;threeD&quot;:{&quot;curvedSurface&quot;:{&quot;brightness&quot;:0,&quot;colorType&quot;:2,&quot;rgb&quot;:&quot;#000000&quot;},&quot;depth&quot;:{&quot;colorType&quot;:0}}},&quot;text&quot;:{&quot;fill&quot;:{&quot;type&quot;:0},&quot;glow&quot;:{&quot;colorType&quot;:0},&quot;line&quot;:{&quot;solidLine&quot;:{&quot;brightness&quot;:0,&quot;colorType&quot;:1,&quot;foreColorIndex&quot;:9,&quot;transparency&quot;:0},&quot;type&quot;:1},&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5_1"/>
  <p:tag name="KSO_WM_UNIT_INDEX" val="1_5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9,&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5_3"/>
  <p:tag name="KSO_WM_UNIT_INDEX" val="1_5_3"/>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5_2"/>
  <p:tag name="KSO_WM_UNIT_INDEX" val="1_5_2"/>
  <p:tag name="KSO_WM_UNIT_LAYERLEVEL" val="1_1_1"/>
  <p:tag name="KSO_WM_UNIT_SUBTYPE" val="d"/>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a*1_5_1"/>
  <p:tag name="KSO_WM_UNIT_INDEX" val="1_5_1"/>
  <p:tag name="KSO_WM_UNIT_ISCONTENTSTITLE" val="0"/>
  <p:tag name="KSO_WM_UNIT_ISNUMDGMTITLE" val="0"/>
  <p:tag name="KSO_WM_UNIT_LAYERLEVEL" val="1_1_1"/>
  <p:tag name="KSO_WM_UNIT_NOCLEAR" val="0"/>
  <p:tag name="KSO_WM_UNIT_PRESET_TEXT" val="目录标题"/>
  <p:tag name="KSO_WM_UNIT_TYPE" val="l_h_a"/>
  <p:tag name="KSO_WM_UNIT_VALUE" val="8"/>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10000000149011612,&quot;colorType&quot;:1,&quot;foreColorIndex&quot;:5,&quot;transparency&quot;:0},&quot;type&quot;:1},&quot;shadow&quot;:{&quot;colorType&quot;:0},&quot;threeD&quot;:{&quot;curvedSurface&quot;:{&quot;brightness&quot;:0,&quot;colorType&quot;:2,&quot;rgb&quot;:&quot;#000000&quot;},&quot;depth&quot;:{&quot;colorType&quot;:0}}},&quot;text&quot;:{&quot;fill&quot;:{&quot;type&quot;:0},&quot;glow&quot;:{&quot;colorType&quot;:0},&quot;line&quot;:{&quot;solidLine&quot;:{&quot;brightness&quot;:0,&quot;colorType&quot;:1,&quot;foreColorIndex&quot;:9,&quot;transparency&quot;:0},&quot;type&quot;:1},&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7_1"/>
  <p:tag name="KSO_WM_UNIT_INDEX" val="1_7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9,&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7_3"/>
  <p:tag name="KSO_WM_UNIT_INDEX" val="1_7_3"/>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7_2"/>
  <p:tag name="KSO_WM_UNIT_INDEX" val="1_7_2"/>
  <p:tag name="KSO_WM_UNIT_LAYERLEVEL" val="1_1_1"/>
  <p:tag name="KSO_WM_UNIT_SUBTYPE" val="d"/>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a*1_7_1"/>
  <p:tag name="KSO_WM_UNIT_INDEX" val="1_7_1"/>
  <p:tag name="KSO_WM_UNIT_ISCONTENTSTITLE" val="0"/>
  <p:tag name="KSO_WM_UNIT_ISNUMDGMTITLE" val="0"/>
  <p:tag name="KSO_WM_UNIT_LAYERLEVEL" val="1_1_1"/>
  <p:tag name="KSO_WM_UNIT_NOCLEAR" val="0"/>
  <p:tag name="KSO_WM_UNIT_PRESET_TEXT" val="目录标题"/>
  <p:tag name="KSO_WM_UNIT_TYPE" val="l_h_a"/>
  <p:tag name="KSO_WM_UNIT_VALUE" val="8"/>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10000000149011612,&quot;colorType&quot;:1,&quot;foreColorIndex&quot;:5,&quot;transparency&quot;:0},&quot;type&quot;:1},&quot;shadow&quot;:{&quot;colorType&quot;:0},&quot;threeD&quot;:{&quot;curvedSurface&quot;:{&quot;brightness&quot;:0,&quot;colorType&quot;:2,&quot;rgb&quot;:&quot;#000000&quot;},&quot;depth&quot;:{&quot;colorType&quot;:0}}},&quot;text&quot;:{&quot;fill&quot;:{&quot;type&quot;:0},&quot;glow&quot;:{&quot;colorType&quot;:0},&quot;line&quot;:{&quot;solidLine&quot;:{&quot;brightness&quot;:0,&quot;colorType&quot;:1,&quot;foreColorIndex&quot;:9,&quot;transparency&quot;:0},&quot;type&quot;:1},&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6_1"/>
  <p:tag name="KSO_WM_UNIT_INDEX" val="1_6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9,&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6_3"/>
  <p:tag name="KSO_WM_UNIT_INDEX" val="1_6_3"/>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i*1_6_2"/>
  <p:tag name="KSO_WM_UNIT_INDEX" val="1_6_2"/>
  <p:tag name="KSO_WM_UNIT_LAYERLEVEL" val="1_1_1"/>
  <p:tag name="KSO_WM_UNIT_SUBTYPE" val="d"/>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414.7,&quot;width&quot;:575.45}"/>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7*l_h_a*1_6_1"/>
  <p:tag name="KSO_WM_UNIT_INDEX" val="1_6_1"/>
  <p:tag name="KSO_WM_UNIT_ISCONTENTSTITLE" val="0"/>
  <p:tag name="KSO_WM_UNIT_ISNUMDGMTITLE" val="0"/>
  <p:tag name="KSO_WM_UNIT_LAYERLEVEL" val="1_1_1"/>
  <p:tag name="KSO_WM_UNIT_NOCLEAR" val="0"/>
  <p:tag name="KSO_WM_UNIT_PRESET_TEXT" val="目录标题"/>
  <p:tag name="KSO_WM_UNIT_TYPE" val="l_h_a"/>
  <p:tag name="KSO_WM_UNIT_VALUE" val="8"/>
</p:tagLst>
</file>

<file path=ppt/tags/tag153.xml><?xml version="1.0" encoding="utf-8"?>
<p:tagLst xmlns:p="http://schemas.openxmlformats.org/presentationml/2006/main">
  <p:tag name="KSO_WM_BEAUTIFY_FLAG" val="#wm#"/>
  <p:tag name="KSO_WM_DIAGRAM_GROUP_CODE" val="l1-1"/>
  <p:tag name="KSO_WM_SLIDE_DIAGTYPE" val="l"/>
  <p:tag name="KSO_WM_SLIDE_ID" val="custom20230253_7"/>
  <p:tag name="KSO_WM_SLIDE_INDEX" val="7"/>
  <p:tag name="KSO_WM_SLIDE_ITEM_CNT" val="7"/>
  <p:tag name="KSO_WM_SLIDE_LAYOUT" val="a_l"/>
  <p:tag name="KSO_WM_SLIDE_LAYOUT_CNT" val="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53"/>
  <p:tag name="KSO_WM_TEMPLATE_MASTER_TYPE" val="0"/>
  <p:tag name="KSO_WM_TEMPLATE_SUBCATEGORY" val="29"/>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9*a*1"/>
  <p:tag name="KSO_WM_UNIT_INDEX" val="1"/>
  <p:tag name="KSO_WM_UNIT_ISCONTENTSTITLE" val="0"/>
  <p:tag name="KSO_WM_UNIT_ISNUMDGMTITLE" val="0"/>
  <p:tag name="KSO_WM_UNIT_LAYERLEVEL" val="1"/>
  <p:tag name="KSO_WM_UNIT_NOCLEAR" val="0"/>
  <p:tag name="KSO_WM_UNIT_PRESET_TEXT" val="章节标题"/>
  <p:tag name="KSO_WM_UNIT_TYPE" val="a"/>
  <p:tag name="KSO_WM_UNIT_VALUE" val="10"/>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253"/>
  <p:tag name="KSO_WM_UNIT_COMPATIBLE" val="1"/>
  <p:tag name="KSO_WM_UNIT_DIAGRAM_ISNUMVISUAL" val="0"/>
  <p:tag name="KSO_WM_UNIT_DIAGRAM_ISREFERUNIT" val="0"/>
  <p:tag name="KSO_WM_UNIT_HIGHLIGHT" val="0"/>
  <p:tag name="KSO_WM_UNIT_ID" val="custom20230253_9*e*1"/>
  <p:tag name="KSO_WM_UNIT_INDEX" val="1"/>
  <p:tag name="KSO_WM_UNIT_LAYERLEVEL" val="1"/>
  <p:tag name="KSO_WM_UNIT_NOCLEAR" val="0"/>
  <p:tag name="KSO_WM_UNIT_PRESET_TEXT" val="第一章"/>
  <p:tag name="KSO_WM_UNIT_TYPE" val="e"/>
  <p:tag name="KSO_WM_UNIT_VALUE" val="6"/>
</p:tagLst>
</file>

<file path=ppt/tags/tag156.xml><?xml version="1.0" encoding="utf-8"?>
<p:tagLst xmlns:p="http://schemas.openxmlformats.org/presentationml/2006/main">
  <p:tag name="KSO_WM_BEAUTIFY_FLAG" val="#wm#"/>
  <p:tag name="KSO_WM_SLIDE_CONTENT_AREA" val="{&quot;left&quot;:&quot;502.3&quot;,&quot;top&quot;:&quot;71.75&quot;,&quot;width&quot;:&quot;267.9&quot;,&quot;height&quot;:&quot;380.2&quot;}"/>
  <p:tag name="KSO_WM_SLIDE_ID" val="custom20230253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53"/>
  <p:tag name="KSO_WM_TEMPLATE_MASTER_TYPE" val="0"/>
  <p:tag name="KSO_WM_TEMPLATE_SUBCATEGORY" val="29"/>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9*a*1"/>
  <p:tag name="KSO_WM_UNIT_INDEX" val="1"/>
  <p:tag name="KSO_WM_UNIT_ISCONTENTSTITLE" val="0"/>
  <p:tag name="KSO_WM_UNIT_ISNUMDGMTITLE" val="0"/>
  <p:tag name="KSO_WM_UNIT_LAYERLEVEL" val="1"/>
  <p:tag name="KSO_WM_UNIT_NOCLEAR" val="0"/>
  <p:tag name="KSO_WM_UNIT_PRESET_TEXT" val="章节标题"/>
  <p:tag name="KSO_WM_UNIT_TYPE" val="a"/>
  <p:tag name="KSO_WM_UNIT_VALUE" val="10"/>
</p:tagLst>
</file>

<file path=ppt/tags/tag158.xml><?xml version="1.0" encoding="utf-8"?>
<p:tagLst xmlns:p="http://schemas.openxmlformats.org/presentationml/2006/main">
  <p:tag name="KSO_WM_BEAUTIFY_FLAG" val="#wm#"/>
  <p:tag name="KSO_WM_TAG_VERSION" val="1.0"/>
  <p:tag name="KSO_WM_TEMPLATE_CATEGORY" val="custom"/>
  <p:tag name="KSO_WM_TEMPLATE_INDEX" val="20230253"/>
  <p:tag name="KSO_WM_UNIT_COMPATIBLE" val="1"/>
  <p:tag name="KSO_WM_UNIT_DIAGRAM_ISNUMVISUAL" val="0"/>
  <p:tag name="KSO_WM_UNIT_DIAGRAM_ISREFERUNIT" val="0"/>
  <p:tag name="KSO_WM_UNIT_HIGHLIGHT" val="0"/>
  <p:tag name="KSO_WM_UNIT_ID" val="custom20230253_9*e*1"/>
  <p:tag name="KSO_WM_UNIT_INDEX" val="1"/>
  <p:tag name="KSO_WM_UNIT_LAYERLEVEL" val="1"/>
  <p:tag name="KSO_WM_UNIT_NOCLEAR" val="0"/>
  <p:tag name="KSO_WM_UNIT_PRESET_TEXT" val="第二章"/>
  <p:tag name="KSO_WM_UNIT_TYPE" val="e"/>
  <p:tag name="KSO_WM_UNIT_VALUE" val="6"/>
</p:tagLst>
</file>

<file path=ppt/tags/tag159.xml><?xml version="1.0" encoding="utf-8"?>
<p:tagLst xmlns:p="http://schemas.openxmlformats.org/presentationml/2006/main">
  <p:tag name="KSO_WM_BEAUTIFY_FLAG" val="#wm#"/>
  <p:tag name="KSO_WM_SLIDE_CONTENT_AREA" val="{&quot;left&quot;:&quot;502.3&quot;,&quot;top&quot;:&quot;71.75&quot;,&quot;width&quot;:&quot;267.9&quot;,&quot;height&quot;:&quot;380.2&quot;}"/>
  <p:tag name="KSO_WM_SLIDE_ID" val="custom20230253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53"/>
  <p:tag name="KSO_WM_TEMPLATE_MASTER_TYPE" val="0"/>
  <p:tag name="KSO_WM_TEMPLATE_SUBCATEGORY" val="29"/>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4.xml><?xml version="1.0" encoding="utf-8"?>
<p:tagLst xmlns:p="http://schemas.openxmlformats.org/presentationml/2006/main">
  <p:tag name="KSO_WM_BEAUTIFY_FLAG" val="#wm#"/>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9*a*1"/>
  <p:tag name="KSO_WM_UNIT_INDEX" val="1"/>
  <p:tag name="KSO_WM_UNIT_ISCONTENTSTITLE" val="0"/>
  <p:tag name="KSO_WM_UNIT_ISNUMDGMTITLE" val="0"/>
  <p:tag name="KSO_WM_UNIT_LAYERLEVEL" val="1"/>
  <p:tag name="KSO_WM_UNIT_NOCLEAR" val="0"/>
  <p:tag name="KSO_WM_UNIT_PRESET_TEXT" val="章节标题"/>
  <p:tag name="KSO_WM_UNIT_TYPE" val="a"/>
  <p:tag name="KSO_WM_UNIT_VALUE" val="10"/>
</p:tagLst>
</file>

<file path=ppt/tags/tag185.xml><?xml version="1.0" encoding="utf-8"?>
<p:tagLst xmlns:p="http://schemas.openxmlformats.org/presentationml/2006/main">
  <p:tag name="KSO_WM_BEAUTIFY_FLAG" val="#wm#"/>
  <p:tag name="KSO_WM_TAG_VERSION" val="1.0"/>
  <p:tag name="KSO_WM_TEMPLATE_CATEGORY" val="custom"/>
  <p:tag name="KSO_WM_TEMPLATE_INDEX" val="20230253"/>
  <p:tag name="KSO_WM_UNIT_COMPATIBLE" val="1"/>
  <p:tag name="KSO_WM_UNIT_DIAGRAM_ISNUMVISUAL" val="0"/>
  <p:tag name="KSO_WM_UNIT_DIAGRAM_ISREFERUNIT" val="0"/>
  <p:tag name="KSO_WM_UNIT_HIGHLIGHT" val="0"/>
  <p:tag name="KSO_WM_UNIT_ID" val="custom20230253_9*e*1"/>
  <p:tag name="KSO_WM_UNIT_INDEX" val="1"/>
  <p:tag name="KSO_WM_UNIT_LAYERLEVEL" val="1"/>
  <p:tag name="KSO_WM_UNIT_NOCLEAR" val="0"/>
  <p:tag name="KSO_WM_UNIT_PRESET_TEXT" val="第三章"/>
  <p:tag name="KSO_WM_UNIT_TYPE" val="e"/>
  <p:tag name="KSO_WM_UNIT_VALUE" val="6"/>
</p:tagLst>
</file>

<file path=ppt/tags/tag186.xml><?xml version="1.0" encoding="utf-8"?>
<p:tagLst xmlns:p="http://schemas.openxmlformats.org/presentationml/2006/main">
  <p:tag name="KSO_WM_BEAUTIFY_FLAG" val="#wm#"/>
  <p:tag name="KSO_WM_SLIDE_CONTENT_AREA" val="{&quot;left&quot;:&quot;502.3&quot;,&quot;top&quot;:&quot;71.75&quot;,&quot;width&quot;:&quot;267.9&quot;,&quot;height&quot;:&quot;380.2&quot;}"/>
  <p:tag name="KSO_WM_SLIDE_ID" val="custom20230253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53"/>
  <p:tag name="KSO_WM_TEMPLATE_MASTER_TYPE" val="0"/>
  <p:tag name="KSO_WM_TEMPLATE_SUBCATEGORY" val="29"/>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30253"/>
  <p:tag name="KSO_WM_UNIT_COMPATIBLE" val="0"/>
  <p:tag name="KSO_WM_UNIT_DIAGRAM_ISNUMVISUAL" val="0"/>
  <p:tag name="KSO_WM_UNIT_DIAGRAM_ISREFERUNIT" val="0"/>
  <p:tag name="KSO_WM_UNIT_HIGHLIGHT" val="0"/>
  <p:tag name="KSO_WM_UNIT_ID" val="custom20230253_9*a*1"/>
  <p:tag name="KSO_WM_UNIT_INDEX" val="1"/>
  <p:tag name="KSO_WM_UNIT_ISCONTENTSTITLE" val="0"/>
  <p:tag name="KSO_WM_UNIT_ISNUMDGMTITLE" val="0"/>
  <p:tag name="KSO_WM_UNIT_LAYERLEVEL" val="1"/>
  <p:tag name="KSO_WM_UNIT_NOCLEAR" val="0"/>
  <p:tag name="KSO_WM_UNIT_PRESET_TEXT" val="章节标题"/>
  <p:tag name="KSO_WM_UNIT_TYPE" val="a"/>
  <p:tag name="KSO_WM_UNIT_VALUE" val="10"/>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30253"/>
  <p:tag name="KSO_WM_UNIT_COMPATIBLE" val="1"/>
  <p:tag name="KSO_WM_UNIT_DIAGRAM_ISNUMVISUAL" val="0"/>
  <p:tag name="KSO_WM_UNIT_DIAGRAM_ISREFERUNIT" val="0"/>
  <p:tag name="KSO_WM_UNIT_HIGHLIGHT" val="0"/>
  <p:tag name="KSO_WM_UNIT_ID" val="custom20230253_9*e*1"/>
  <p:tag name="KSO_WM_UNIT_INDEX" val="1"/>
  <p:tag name="KSO_WM_UNIT_LAYERLEVEL" val="1"/>
  <p:tag name="KSO_WM_UNIT_NOCLEAR" val="0"/>
  <p:tag name="KSO_WM_UNIT_PRESET_TEXT" val="第四章"/>
  <p:tag name="KSO_WM_UNIT_TYPE" val="e"/>
  <p:tag name="KSO_WM_UNIT_VALUE" val="6"/>
</p:tagLst>
</file>

<file path=ppt/tags/tag217.xml><?xml version="1.0" encoding="utf-8"?>
<p:tagLst xmlns:p="http://schemas.openxmlformats.org/presentationml/2006/main">
  <p:tag name="KSO_WM_BEAUTIFY_FLAG" val="#wm#"/>
  <p:tag name="KSO_WM_SLIDE_CONTENT_AREA" val="{&quot;left&quot;:&quot;502.3&quot;,&quot;top&quot;:&quot;71.75&quot;,&quot;width&quot;:&quot;267.9&quot;,&quot;height&quot;:&quot;380.2&quot;}"/>
  <p:tag name="KSO_WM_SLIDE_ID" val="custom20230253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53"/>
  <p:tag name="KSO_WM_TEMPLATE_MASTER_TYPE" val="0"/>
  <p:tag name="KSO_WM_TEMPLATE_SUBCATEGORY" val="29"/>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6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9">
      <a:dk1>
        <a:srgbClr val="000000"/>
      </a:dk1>
      <a:lt1>
        <a:srgbClr val="FFFFFF"/>
      </a:lt1>
      <a:dk2>
        <a:srgbClr val="524D40"/>
      </a:dk2>
      <a:lt2>
        <a:srgbClr val="F4EEDC"/>
      </a:lt2>
      <a:accent1>
        <a:srgbClr val="194945"/>
      </a:accent1>
      <a:accent2>
        <a:srgbClr val="42594B"/>
      </a:accent2>
      <a:accent3>
        <a:srgbClr val="6B6950"/>
      </a:accent3>
      <a:accent4>
        <a:srgbClr val="937A56"/>
      </a:accent4>
      <a:accent5>
        <a:srgbClr val="BC8A5B"/>
      </a:accent5>
      <a:accent6>
        <a:srgbClr val="E59A61"/>
      </a:accent6>
      <a:hlink>
        <a:srgbClr val="4472C4"/>
      </a:hlink>
      <a:folHlink>
        <a:srgbClr val="BFBFBF"/>
      </a:folHlink>
    </a:clrScheme>
    <a:fontScheme name="自定义 57">
      <a:majorFont>
        <a:latin typeface="汉仪细秀体简 L"/>
        <a:ea typeface="汉仪细秀体简 L"/>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lnDef>
      <a:spPr>
        <a:ln w="12700">
          <a:solidFill>
            <a:srgbClr val="1F6E8E"/>
          </a:solidFill>
        </a:ln>
      </a:spPr>
      <a:bodyPr/>
      <a:lstStyle/>
      <a:style>
        <a:lnRef idx="1">
          <a:schemeClr val="accent1"/>
        </a:lnRef>
        <a:fillRef idx="0">
          <a:schemeClr val="accent1"/>
        </a:fillRef>
        <a:effectRef idx="0">
          <a:schemeClr val="accent1"/>
        </a:effectRef>
        <a:fontRef idx="minor">
          <a:schemeClr val="tx1"/>
        </a:fontRef>
      </a:style>
    </a:ln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汉仪细秀体简 L</vt:lpstr>
      <vt:lpstr>MiSans Normal</vt:lpstr>
      <vt:lpstr>思源宋体 CN Heavy</vt:lpstr>
      <vt:lpstr>Wingdings</vt:lpstr>
      <vt:lpstr>Calibri Light</vt:lpstr>
      <vt:lpstr>宋体</vt:lpstr>
      <vt:lpstr>Office Theme</vt:lpstr>
      <vt:lpstr>三坊七巷旅游策划案例分析</vt:lpstr>
      <vt:lpstr>目录</vt:lpstr>
      <vt:lpstr>章节标题</vt:lpstr>
      <vt:lpstr>项目背景与目标</vt:lpstr>
      <vt:lpstr>项目背景介绍</vt:lpstr>
      <vt:lpstr>策划目标与愿景</vt:lpstr>
      <vt:lpstr>旅游资源分析</vt:lpstr>
      <vt:lpstr>三坊七巷的历史文化价值</vt:lpstr>
      <vt:lpstr>现有旅游资源盘点</vt:lpstr>
      <vt:lpstr>潜在资源挖掘与整合</vt:lpstr>
      <vt:lpstr>市场分析与定位</vt:lpstr>
      <vt:lpstr>目标客群分析</vt:lpstr>
      <vt:lpstr>竞品分析与差异化策略</vt:lpstr>
      <vt:lpstr>市场定位与品牌形象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2024-09-16T20:07:29.205</cp:lastPrinted>
  <dcterms:created xsi:type="dcterms:W3CDTF">2024-09-16T12:07:29Z</dcterms:created>
  <dcterms:modified xsi:type="dcterms:W3CDTF">2024-09-16T12:07:32Z</dcterms:modified>
</cp:coreProperties>
</file>