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FA761-61CF-41EE-A2F5-7FFC2F14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C0367-D07C-4936-B36D-E0347D36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E58AE-2534-47BE-B018-EB65D6CA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10774-4AB2-41A7-A56B-2ABB6157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04D25-B22D-4912-90D7-001DF015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1FE5E-549D-4EF5-BB64-306795BB0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5427C-289B-477C-ABDD-AE3130ED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E45A8-2F60-4B16-AF76-354CEA2C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693B7-0C75-40CA-9041-0EE79EAEC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95C46-AAF0-4301-9333-E2EC313B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0AC3E-A41C-4C55-9470-9543EC17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2123100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平谷区子女意外险计划书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62" b="251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社会竞争压力增大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意外事故频发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家长保障意识提高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随着社会竞争的加剧，家长对子女的教育和未来发展寄予厚望，但同时也面临着更多的风险和挑战。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近年来，儿童意外事故频发，如交通事故、溺水、火灾等，给家庭和社会带来巨大的负担。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越来越多的家长意识到为子女购买保险的重要性，以规避潜在的风险，减轻家庭经济负担。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子女意外险的重要性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子女意外险可以为家长提供经济保障，一旦孩子发生意外事故，能够得到相应的赔偿，减轻家庭负担。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通过购买子女意外险，家长可以规避潜在的意外风险，让孩子在安全的环境中成长。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拥有完善的保险保障可以减少家庭因意外事故引发的矛盾和纠纷，促进家庭和谐。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提供经济保障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规避风险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保险市场日益成熟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互联网保险发展迅速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保险市场现状与趋势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消费者对保险产品的需求日益多样化，不仅要求保障全面，还要求服务优质、理赔便捷等。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互联网保险凭借便捷、高效的优势，在保险市场中占据越来越大的份额。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随着经济的发展和人民生活水平的提高，保险市场日益成熟，产品种类和服务不断完善。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保险方案设计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平谷区0-18岁子女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涵盖意外身故、意外伤残、意外医疗等保障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保险期限：一年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费用：根据不同保险公司和产品条款而定，一般分为趸交和分期交纳两种方式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保险期限与费用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保障内容与赔付标准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保障内容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意外身故、意外伤残、意外医疗等保障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赔付标准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根据保险合同条款和实际情况而定，一般按照保险金额和实际损失进行赔付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意外身故保障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赔付保险金额，最高不超过约定限额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意外伤残保障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根据伤残程度按比例赔付，最高不超过约定限额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意外医疗保障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报销实际医疗费用，包括住院费用、门诊费用等，最高不超过约定限额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识别可能对子女造成意外伤害的风险，如交通事故、跌倒、溺水等。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分析风险的来源、发生概率和可能造成的后果，为制定应对策略提供依据。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根据风险发生的概率和可能造成的后果，评估风险的大小。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评估风险大小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将风险分为高、中、低等级别，以便制定针对性的应对措施。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https://d.book118.com/805321231002011100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2024-09-07T15:21:02.895</cp:lastPrinted>
  <dcterms:created xsi:type="dcterms:W3CDTF">2024-09-07T07:21:02Z</dcterms:created>
  <dcterms:modified xsi:type="dcterms:W3CDTF">2024-09-07T07:21:04Z</dcterms:modified>
</cp:coreProperties>
</file>