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49F6-393F-48FB-81E6-E2C62BC2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D220E-2BB6-49F2-92BA-2FD2BA15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15A3B-38DD-449B-A07F-20FB563D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C9086-CCB9-42E7-A6E3-5F4AD1DC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18ED6-0E41-442C-A959-F1635EB06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DFE73-1935-44D4-8546-C9E267B1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142BA-EC37-4734-915C-CDA54B10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CBA2E-640C-481E-87A7-EBB34231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B3198-3A39-40F6-976E-67D0AC0E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C1C12-0289-491F-AA8F-D49D8AE5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66A3-40A9-4675-A27A-8B5965165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2134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分析：关键因素与优化策略\n## 1.现场分析的基本概念与重要性\n### 1.1现场分析的定义与目的\n### 1.2现场分析在企业管理中的作用\n### 1.3现场分析的关键成功因素\n## 2.现场分析的方法与工具\n### 2.1现场观察与记录方法\n### 2.2数据分析与统计工具\n### 2.3现场分析与优化的技术工具\n## 3.现场分析的关键因素识别\n### 3.1人-机-料-法-环因素分析\n### 3.2关键质量指标（KPI）的设定与监控\n### 3.3现场问题的识别与分类\n## 4.现场分析的优化策略与实施\n### 4.1流程优化与标准化作业\n### 4.2人员培训与技能提升\n### 4.3持续改进与绩效管理\n## 5.现场分析的实际案例分析\n### 5.1制造业现场分析案例\n### 5.2服务业现场分析案例\n### 5.3其他行业现场分析案例\n## 6.现场分析的未来发展趋势\n### 6.1数字化与智能化现场分析\n### 6.2大数据与机器学习在现场分析中的应用\n### 6.3现场分析与企业战略目标的融合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现场分析：关键因素与优化策略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现场分析的基本概念与重要性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现场分析是一种管理方法，通过观察、调查和分析生产现场的活动，找出问题和改进点，以提高生产效率和质量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现场分析关注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现场分析旨在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</a:t>
                </a:r>
                <a:endParaRPr/>
              </a:p>
            </p:txBody>
          </p:sp>
        </p:grpSp>
        <p:grpSp>
          <p:nvGrpSpPr>
            <p:cNvPr id="9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现场分析的目的是实现持续改进，提高企业的竞争力和盈利能力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通过现场分析，企业可以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现场分析有助于企业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实现战略目标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</p:grpSp>
      </p:grp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现场分析的定义与目的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现场分析是企业管理的重要组成部分，有助于企业发现问题和制定改进措施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现场分析可以发现生产过程中的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浪费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瓶颈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现场分析为企业管理者提供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决策依据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，有助于制定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有效的管理策略</a:t>
                </a:r>
                <a:endParaRPr/>
              </a:p>
            </p:txBody>
          </p:sp>
        </p:grpSp>
        <p:grpSp>
          <p:nvGrpSpPr>
            <p:cNvPr id="1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现场分析有助于企业提高生产效率、降低生产成本和提升产品质量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通过现场分析，企业可以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优化生产流程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提高设备利用率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现场分析有助于企业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实现精益生产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卓越运营</a:t>
                </a:r>
                <a:endParaRPr/>
              </a:p>
            </p:txBody>
          </p:sp>
        </p:grpSp>
      </p:grp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现场分析在企业管理中的作用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05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6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7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08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09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高层管理者的支持和参与是现场分析成功的关键因素</a:t>
                </a:r>
                <a:endParaRPr/>
              </a:p>
            </p:txBody>
          </p:sp>
          <p:sp>
            <p:nvSpPr>
              <p:cNvPr id="111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高层管理者需要为现场分析提供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高层管理者应积极参与现场分析，推动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的实施和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</p:grpSp>
        <p:grpSp>
          <p:nvGrpSpPr>
            <p:cNvPr id="112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13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员工的参与和合作对现场分析的成功至关重要</a:t>
                </a:r>
                <a:endParaRPr/>
              </a:p>
            </p:txBody>
          </p:sp>
          <p:sp>
            <p:nvSpPr>
              <p:cNvPr id="115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员工应积极参与现场分析，提供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宝贵意见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员工应配合实施改进措施，确保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的实现</a:t>
                </a:r>
                <a:endParaRPr/>
              </a:p>
            </p:txBody>
          </p:sp>
        </p:grpSp>
        <p:grpSp>
          <p:nvGrpSpPr>
            <p:cNvPr id="116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117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现场分析的数据驱动和持续性是成功的关键因素</a:t>
                </a:r>
                <a:endParaRPr/>
              </a:p>
            </p:txBody>
          </p:sp>
          <p:sp>
            <p:nvSpPr>
              <p:cNvPr id="1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现场分析应基于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的数据，以确保分析结果的可靠性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现场分析应具有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，以确保问题得到及时发现和解决</a:t>
                </a:r>
                <a:endParaRPr/>
              </a:p>
            </p:txBody>
          </p:sp>
        </p:grpSp>
      </p:grpSp>
      <p:sp>
        <p:nvSpPr>
          <p:cNvPr id="120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1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现场分析的关键成功因素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现场分析的方法与工具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现场观察是现场分析的基础，需要采用系统性和全面性的方法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观察员应使用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标准化的观察表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，以确保观察的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观察员应关注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现场记录是现场分析的重要环节，需要采用详细和准确的记录方法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记录员应使用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，如笔记本、手机等，以便随时记录观察到的信息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记录员应对观察到的问题进行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，以便后续分析和改进</a:t>
                </a:r>
                <a:endParaRPr/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现场观察与记录方法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数据分析是现场分析的核心，需要采用科学和严谨的方法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数据分析师应使用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，如Excel、SPSS等，对收集到的数据进行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解读**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数据分析师应关注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不良品率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等，以评估改进措施的效果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数据可视化是现场分析的重要手段，有助于直观地展示分析结果和沟通改进措施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数据分析师应使用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数据可视化工具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，如PowerPoint、Tableau等，制作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的报告和图表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数据分析师应将分析结果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传达给相关人员，以便制定改进措施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数据分析与统计工具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现场分析与优化的技术工具可以提高现场分析的效率和准确性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生产管理系统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，如ERP、MES等，收集、整理和分析生产数据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精益生产工具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，如5S、TPM等，进行生产现场的持续改进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现场分析与优化的技术工具可以辅助现场分析，但不能替代人工观察和判断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技术工具无法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完全理解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现场的情境和复杂性，需要人工观察和判断的补充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技术工具需要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，企业应注重人才培养和技术更新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现场分析与优化的技术工具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现场分析的关键因素识别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人-机-料-法-环因素分析是现场分析的基本方法，有助于找出生产过程中的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关键因素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人：关注员工的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满意度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机：关注设备的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料：关注原材料的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供应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法：关注生产方法的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环保性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环：关注生产环境的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温度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湿度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清洁度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通过人-机-料-法-环因素分析，企业可以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地了解生产现场的情况，找出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改进点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人-机-料-法-环因素分析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关键质量指标(KPI)的设定与监控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关键质量指标(KPI)是现场分析的重要工具，有助于企业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量化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企业应根据战略目标和行业特点，设定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可衡量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的KPI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企业应建立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监控机制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，定期收集和分析KPI数据，以评估改进措施的效果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通过KPI的设定与监控，企业可以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地评估现场分析的成果，为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持续改进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提供依据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现场问题的识别与分类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现场问题的识别与分类是现场分析的关键步骤，有助于企业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有针对性地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进行改进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企业应使用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标准化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的问题识别方法，如5Why法、鱼骨图等，找出生产过程中的问题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企业应对问题进行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材料问题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等，以便制定改进措施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通过现场问题的识别与分类，企业可以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地进行现场分析，提高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改进效果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https://d.book118.com/805321341003011114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现场分析：关键因素与优化策略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2024-09-20T23:09:10.806</cp:lastPrinted>
  <dcterms:created xsi:type="dcterms:W3CDTF">2024-09-20T15:09:10Z</dcterms:created>
  <dcterms:modified xsi:type="dcterms:W3CDTF">2024-09-20T15:09:12Z</dcterms:modified>
</cp:coreProperties>
</file>