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4DAC89-5EC0-4F49-AA4A-8166117FB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30DB4-3F15-4B54-AD6D-4EC341850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ECB61D-643B-459D-AC12-50CBA75E3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82DDCD-DC0C-4674-8D94-58CD2E87B7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AFB1CF-FB2C-417D-B1F1-59467DC9E5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BCCFF3-2817-4F6D-BB4E-F625C99ADD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A5D92C-4401-4A02-A7FF-7F53B6AF04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5F57BA-6A09-410A-89E1-4E8EC6A06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C1195F-637A-45AA-9A8D-A6AF529D36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2F0CB-2FD2-458F-A144-90AE6A377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59E158-A051-4469-8561-4A9E2E5FFA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32213321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可再生能源产业数据分析与预测</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可再生能源产业概述
 全球可再生能源装机容量分析
 中国可再生能源发电量预测
 风能与太阳能发电成本比较
 水电站建设对生态环境影响评估
 生物质能发电技术发展前景展望
 地热能发电资源储量分布分析
 可再生能源产业政策与法规解读</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可再生能源产业概述</a:t>
            </a:r>
          </a:p>
        </p:txBody>
      </p:sp>
      <p:sp>
        <p:nvSpPr>
          <p:cNvPr id="3" name="Subtitle 2"/>
          <p:cNvSpPr>
            <a:spLocks noGrp="1"/>
          </p:cNvSpPr>
          <p:nvPr>
            <p:ph type="subTitle" idx="1"/>
          </p:nvPr>
        </p:nvSpPr>
        <p:spPr/>
        <p:txBody>
          <a:bodyPr/>
          <a:lstStyle/>
          <a:p>
            <a:r>
              <a:t>可再生能源产业数据分析与预测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可再生能源产业概述</a:t>
            </a:r>
          </a:p>
        </p:txBody>
      </p:sp>
      <p:sp>
        <p:nvSpPr>
          <p:cNvPr id="3" name="Text Placeholder 2"/>
          <p:cNvSpPr>
            <a:spLocks noGrp="1"/>
          </p:cNvSpPr>
          <p:nvPr>
            <p:ph type="body" idx="1"/>
          </p:nvPr>
        </p:nvSpPr>
        <p:spPr/>
        <p:txBody>
          <a:bodyPr/>
          <a:lstStyle/>
          <a:p>
            <a:r>
              <a:t>可再生能源产业概述：</a:t>
            </a:r>
          </a:p>
        </p:txBody>
      </p:sp>
      <p:sp>
        <p:nvSpPr>
          <p:cNvPr id="4" name="Content Placeholder 3"/>
          <p:cNvSpPr>
            <a:spLocks noGrp="1"/>
          </p:cNvSpPr>
          <p:nvPr>
            <p:ph sz="half" idx="2"/>
          </p:nvPr>
        </p:nvSpPr>
        <p:spPr/>
        <p:txBody>
          <a:bodyPr/>
          <a:lstStyle/>
          <a:p>
            <a:r>
              <a:t>1. 可再生能源是来自自然界并且能够持续利用的能源，包括太阳能、风能、水能、生物质能等。</a:t>
            </a:r>
          </a:p>
          <a:p>
            <a:r>
              <a:t>2. 可再生能源产业是指从事可再生能源开发、利用和生产的产业，包括太阳能光伏产业、风力发电产业、水力发电产业、生物质能产业等。</a:t>
            </a:r>
          </a:p>
          <a:p>
            <a:r>
              <a:t>3. 可再生能源产业是新兴的绿色产业，是实现经济社会可持续发展的重要支撑。</a:t>
            </a:r>
          </a:p>
        </p:txBody>
      </p:sp>
      <p:sp>
        <p:nvSpPr>
          <p:cNvPr id="5" name="Text Placeholder 4"/>
          <p:cNvSpPr>
            <a:spLocks noGrp="1"/>
          </p:cNvSpPr>
          <p:nvPr>
            <p:ph type="body" idx="3"/>
          </p:nvPr>
        </p:nvSpPr>
        <p:spPr/>
        <p:txBody>
          <a:bodyPr/>
          <a:lstStyle/>
          <a:p>
            <a:r>
              <a:t>可再生能源产业发展现状：</a:t>
            </a:r>
          </a:p>
        </p:txBody>
      </p:sp>
      <p:sp>
        <p:nvSpPr>
          <p:cNvPr id="6" name="Content Placeholder 5"/>
          <p:cNvSpPr>
            <a:spLocks noGrp="1"/>
          </p:cNvSpPr>
          <p:nvPr>
            <p:ph sz="half" idx="4"/>
          </p:nvPr>
        </p:nvSpPr>
        <p:spPr/>
        <p:txBody>
          <a:bodyPr/>
          <a:lstStyle/>
          <a:p>
            <a:r>
              <a:t>1. 可再生能源产业近年来快速发展，成为全球能源结构的重要组成部分。</a:t>
            </a:r>
          </a:p>
          <a:p>
            <a:r>
              <a:t>2. 2021年，全球可再生能源发电量占总发电量的29.5%，同比增长14.5%。</a:t>
            </a:r>
          </a:p>
          <a:p>
            <a:r>
              <a:t>3. 中国是可再生能源第一大国，可再生能源发电量占总发电量的42.6%，位居世界第一。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可再生能源产业概述</a:t>
            </a:r>
          </a:p>
        </p:txBody>
      </p:sp>
      <p:sp>
        <p:nvSpPr>
          <p:cNvPr id="3" name="Content Placeholder 2"/>
          <p:cNvSpPr>
            <a:spLocks noGrp="1"/>
          </p:cNvSpPr>
          <p:nvPr>
            <p:ph sz="half" idx="2"/>
          </p:nvPr>
        </p:nvSpPr>
        <p:spPr/>
        <p:txBody>
          <a:bodyPr/>
          <a:lstStyle/>
          <a:p>
            <a:r>
              <a:t>1. 可再生能源产业将继续保持快速发展势头，成为全球能源系统转型的重要推动力。</a:t>
            </a:r>
          </a:p>
          <a:p>
            <a:r>
              <a:t>2. 可再生能源技术将不断创新，成本将进一步下降。</a:t>
            </a:r>
          </a:p>
          <a:p>
            <a:r>
              <a:t>3. 可再生能源产业将与传统能源产业融合发展，形成互利共赢的新能源生态。</a:t>
            </a:r>
          </a:p>
        </p:txBody>
      </p:sp>
      <p:sp>
        <p:nvSpPr>
          <p:cNvPr id="4" name="Text Placeholder 3"/>
          <p:cNvSpPr>
            <a:spLocks noGrp="1"/>
          </p:cNvSpPr>
          <p:nvPr>
            <p:ph type="body" idx="3"/>
          </p:nvPr>
        </p:nvSpPr>
        <p:spPr/>
        <p:txBody>
          <a:bodyPr/>
          <a:lstStyle/>
          <a:p>
            <a:r>
              <a:t>可再生能源产业面临的挑战：</a:t>
            </a:r>
          </a:p>
        </p:txBody>
      </p:sp>
      <p:sp>
        <p:nvSpPr>
          <p:cNvPr id="5" name="Content Placeholder 4"/>
          <p:cNvSpPr>
            <a:spLocks noGrp="1"/>
          </p:cNvSpPr>
          <p:nvPr>
            <p:ph sz="half" idx="4"/>
          </p:nvPr>
        </p:nvSpPr>
        <p:spPr/>
        <p:txBody>
          <a:bodyPr/>
          <a:lstStyle/>
          <a:p>
            <a:r>
              <a:t>1. 可再生能源发电具有波动性、间歇性的特点，对其稳定性提出了挑战。</a:t>
            </a:r>
          </a:p>
          <a:p>
            <a:r>
              <a:t>2. 可再生能源产业的快速发展对电网基础设施提出了挑战。</a:t>
            </a:r>
          </a:p>
          <a:p>
            <a:r>
              <a:t>3. 可再生能源产业的发展需要政策支持和市场机制的完善。</a:t>
            </a:r>
          </a:p>
        </p:txBody>
      </p:sp>
      <p:sp>
        <p:nvSpPr>
          <p:cNvPr id="6" name="Text Placeholder 5"/>
          <p:cNvSpPr>
            <a:spLocks noGrp="1"/>
          </p:cNvSpPr>
          <p:nvPr>
            <p:ph type="body" idx="1"/>
          </p:nvPr>
        </p:nvSpPr>
        <p:spPr/>
        <p:txBody>
          <a:bodyPr/>
          <a:lstStyle/>
          <a:p>
            <a:r>
              <a:t>可再生能源产业发展趋势：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可再生能源产业概述</a:t>
            </a:r>
          </a:p>
        </p:txBody>
      </p:sp>
      <p:sp>
        <p:nvSpPr>
          <p:cNvPr id="3" name="Text Placeholder 2"/>
          <p:cNvSpPr>
            <a:spLocks noGrp="1"/>
          </p:cNvSpPr>
          <p:nvPr>
            <p:ph type="body" idx="1"/>
          </p:nvPr>
        </p:nvSpPr>
        <p:spPr/>
        <p:txBody>
          <a:bodyPr/>
          <a:lstStyle/>
          <a:p>
            <a:r>
              <a:t>可再生能源产业政策支持：</a:t>
            </a:r>
          </a:p>
        </p:txBody>
      </p:sp>
      <p:sp>
        <p:nvSpPr>
          <p:cNvPr id="4" name="Content Placeholder 3"/>
          <p:cNvSpPr>
            <a:spLocks noGrp="1"/>
          </p:cNvSpPr>
          <p:nvPr>
            <p:ph sz="half" idx="2"/>
          </p:nvPr>
        </p:nvSpPr>
        <p:spPr/>
        <p:txBody>
          <a:bodyPr/>
          <a:lstStyle/>
          <a:p>
            <a:r>
              <a:t>1. 各国政府纷纷出台政策支持可再生能源产业发展，包括财政补贴、税收优惠、市场机制等。</a:t>
            </a:r>
          </a:p>
          <a:p>
            <a:r>
              <a:t>2. 中国政府对可再生能源产业的支持力度不断加大，出台了一系列支持政策，包括《可再生能源发展“十二五”规划》、《可再生能源发展“十三五”规划》、《可再生能源发展“十四五”规划》等。</a:t>
            </a:r>
          </a:p>
          <a:p>
            <a:r>
              <a:t>3. 国际组织也积极支持可再生能源产业的发展，包括联合国环境规划署、国际可再生能源机构等。</a:t>
            </a:r>
          </a:p>
        </p:txBody>
      </p:sp>
      <p:sp>
        <p:nvSpPr>
          <p:cNvPr id="5" name="Text Placeholder 4"/>
          <p:cNvSpPr>
            <a:spLocks noGrp="1"/>
          </p:cNvSpPr>
          <p:nvPr>
            <p:ph type="body" idx="3"/>
          </p:nvPr>
        </p:nvSpPr>
        <p:spPr/>
        <p:txBody>
          <a:bodyPr/>
          <a:lstStyle/>
          <a:p>
            <a:r>
              <a:t>可再生能源产业市场前景：</a:t>
            </a:r>
          </a:p>
        </p:txBody>
      </p:sp>
      <p:sp>
        <p:nvSpPr>
          <p:cNvPr id="6" name="Content Placeholder 5"/>
          <p:cNvSpPr>
            <a:spLocks noGrp="1"/>
          </p:cNvSpPr>
          <p:nvPr>
            <p:ph sz="half" idx="4"/>
          </p:nvPr>
        </p:nvSpPr>
        <p:spPr/>
        <p:txBody>
          <a:bodyPr/>
          <a:lstStyle/>
          <a:p>
            <a:r>
              <a:t>1. 可再生能源产业是新兴的绿色产业，具有广阔的市场前景。</a:t>
            </a:r>
          </a:p>
          <a:p>
            <a:r>
              <a:t>2. 随着全球能源转型加速，可再生能源产业将迎来更大的发展机遇。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全球可再生能源装机容量分析</a:t>
            </a:r>
          </a:p>
        </p:txBody>
      </p:sp>
      <p:sp>
        <p:nvSpPr>
          <p:cNvPr id="3" name="Subtitle 2"/>
          <p:cNvSpPr>
            <a:spLocks noGrp="1"/>
          </p:cNvSpPr>
          <p:nvPr>
            <p:ph type="subTitle" idx="1"/>
          </p:nvPr>
        </p:nvSpPr>
        <p:spPr/>
        <p:txBody>
          <a:bodyPr/>
          <a:lstStyle/>
          <a:p>
            <a:r>
              <a:t>可再生能源产业数据分析与预测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全球可再生能源装机容量分析</a:t>
            </a:r>
          </a:p>
        </p:txBody>
      </p:sp>
      <p:sp>
        <p:nvSpPr>
          <p:cNvPr id="3" name="Content Placeholder 2"/>
          <p:cNvSpPr>
            <a:spLocks noGrp="1"/>
          </p:cNvSpPr>
          <p:nvPr>
            <p:ph sz="half" idx="2"/>
          </p:nvPr>
        </p:nvSpPr>
        <p:spPr/>
        <p:txBody>
          <a:bodyPr/>
          <a:lstStyle/>
          <a:p>
            <a:r>
              <a:t>1. 全球可再生能源装机容量持续快速增长，2022年新增装机容量达到290GW，创历史新高。</a:t>
            </a:r>
          </a:p>
          <a:p>
            <a:r>
              <a:t>2. 光伏发电是可再生能源中增长最快的细分领域，2022年新增装机容量达到194GW，占全球新增可再生能源装机容量的67%。</a:t>
            </a:r>
          </a:p>
          <a:p>
            <a:r>
              <a:t>3. 风电装机容量也在稳步增长，2022年新增装机容量达到95GW，占全球新增可再生能源装机容量的33%。</a:t>
            </a:r>
          </a:p>
        </p:txBody>
      </p:sp>
      <p:sp>
        <p:nvSpPr>
          <p:cNvPr id="4" name="Text Placeholder 3"/>
          <p:cNvSpPr>
            <a:spLocks noGrp="1"/>
          </p:cNvSpPr>
          <p:nvPr>
            <p:ph type="body" idx="3"/>
          </p:nvPr>
        </p:nvSpPr>
        <p:spPr/>
        <p:txBody>
          <a:bodyPr/>
          <a:lstStyle/>
          <a:p>
            <a:r>
              <a:t>全球可再生能源装机容量分布</a:t>
            </a:r>
          </a:p>
        </p:txBody>
      </p:sp>
      <p:sp>
        <p:nvSpPr>
          <p:cNvPr id="5" name="Content Placeholder 4"/>
          <p:cNvSpPr>
            <a:spLocks noGrp="1"/>
          </p:cNvSpPr>
          <p:nvPr>
            <p:ph sz="half" idx="4"/>
          </p:nvPr>
        </p:nvSpPr>
        <p:spPr/>
        <p:txBody>
          <a:bodyPr/>
          <a:lstStyle/>
          <a:p>
            <a:r>
              <a:t>1. 中国是全球可再生能源装机容量最大的国家，2022年可再生能源装机容量达到1200GW，占全球总装机容量的32%。</a:t>
            </a:r>
          </a:p>
          <a:p>
            <a:r>
              <a:t>2. 美国是全球可再生能源装机容量第二大国家，2022年可再生能源装机容量达到260GW，占全球总装机容量的7%。</a:t>
            </a:r>
          </a:p>
          <a:p>
            <a:r>
              <a:t>3. 印度是全球可再生能源装机容量第三大国家，2022年可再生能源装机容量达到160GW，占全球总装机容量的4%。</a:t>
            </a:r>
          </a:p>
        </p:txBody>
      </p:sp>
      <p:sp>
        <p:nvSpPr>
          <p:cNvPr id="6" name="Text Placeholder 5"/>
          <p:cNvSpPr>
            <a:spLocks noGrp="1"/>
          </p:cNvSpPr>
          <p:nvPr>
            <p:ph type="body" idx="1"/>
          </p:nvPr>
        </p:nvSpPr>
        <p:spPr/>
        <p:txBody>
          <a:bodyPr/>
          <a:lstStyle/>
          <a:p>
            <a:r>
              <a:t>全球可再生能源装机容量增长趋势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全球可再生能源装机容量分析</a:t>
            </a:r>
          </a:p>
        </p:txBody>
      </p:sp>
      <p:sp>
        <p:nvSpPr>
          <p:cNvPr id="3" name="Text Placeholder 2"/>
          <p:cNvSpPr>
            <a:spLocks noGrp="1"/>
          </p:cNvSpPr>
          <p:nvPr>
            <p:ph type="body" idx="1"/>
          </p:nvPr>
        </p:nvSpPr>
        <p:spPr/>
        <p:txBody>
          <a:bodyPr/>
          <a:lstStyle/>
          <a:p>
            <a:r>
              <a:t>全球可再生能源装机容量的驱动因素</a:t>
            </a:r>
          </a:p>
        </p:txBody>
      </p:sp>
      <p:sp>
        <p:nvSpPr>
          <p:cNvPr id="4" name="Content Placeholder 3"/>
          <p:cNvSpPr>
            <a:spLocks noGrp="1"/>
          </p:cNvSpPr>
          <p:nvPr>
            <p:ph sz="half" idx="2"/>
          </p:nvPr>
        </p:nvSpPr>
        <p:spPr/>
        <p:txBody>
          <a:bodyPr/>
          <a:lstStyle/>
          <a:p>
            <a:r>
              <a:t>1. 气候变化和环境污染是驱动全球可再生能源装机容量增长的主要因素。</a:t>
            </a:r>
          </a:p>
          <a:p>
            <a:r>
              <a:t>2. 各国政府出台的政策支持和激励措施，如可再生能源补贴、税收减免等，也推动了可再生能源装机容量的增长。</a:t>
            </a:r>
          </a:p>
          <a:p>
            <a:r>
              <a:t>3. 可再生能源技术的进步和成本下降，也使得可再生能源发电更加具有经济性。</a:t>
            </a:r>
          </a:p>
        </p:txBody>
      </p:sp>
      <p:sp>
        <p:nvSpPr>
          <p:cNvPr id="5" name="Text Placeholder 4"/>
          <p:cNvSpPr>
            <a:spLocks noGrp="1"/>
          </p:cNvSpPr>
          <p:nvPr>
            <p:ph type="body" idx="3"/>
          </p:nvPr>
        </p:nvSpPr>
        <p:spPr/>
        <p:txBody>
          <a:bodyPr/>
          <a:lstStyle/>
          <a:p>
            <a:r>
              <a:t>全球可再生能源装机容量的未来展望</a:t>
            </a:r>
          </a:p>
        </p:txBody>
      </p:sp>
      <p:sp>
        <p:nvSpPr>
          <p:cNvPr id="6" name="Content Placeholder 5"/>
          <p:cNvSpPr>
            <a:spLocks noGrp="1"/>
          </p:cNvSpPr>
          <p:nvPr>
            <p:ph sz="half" idx="4"/>
          </p:nvPr>
        </p:nvSpPr>
        <p:spPr/>
        <p:txBody>
          <a:bodyPr/>
          <a:lstStyle/>
          <a:p>
            <a:r>
              <a:t>1. 预计未来几年全球可再生能源装机容量将继续保持快速增长，2030年全球可再生能源装机容量有望达到4800GW。</a:t>
            </a:r>
          </a:p>
          <a:p>
            <a:r>
              <a:t>2. 光伏发电和风电将继续是可再生能源装机容量增长的主要贡献者。</a:t>
            </a:r>
          </a:p>
          <a:p>
            <a:r>
              <a:t>3. 新兴市场国家对可再生能源的需求将快速增长，成为全球可再生能源装机容量增长的主要驱动力之一。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中国可再生能源发电量预测</a:t>
            </a:r>
          </a:p>
        </p:txBody>
      </p:sp>
      <p:sp>
        <p:nvSpPr>
          <p:cNvPr id="3" name="Subtitle 2"/>
          <p:cNvSpPr>
            <a:spLocks noGrp="1"/>
          </p:cNvSpPr>
          <p:nvPr>
            <p:ph type="subTitle" idx="1"/>
          </p:nvPr>
        </p:nvSpPr>
        <p:spPr/>
        <p:txBody>
          <a:bodyPr/>
          <a:lstStyle/>
          <a:p>
            <a:r>
              <a:t>可再生能源产业数据分析与预测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中国可再生能源发电量预测</a:t>
            </a:r>
          </a:p>
        </p:txBody>
      </p:sp>
      <p:sp>
        <p:nvSpPr>
          <p:cNvPr id="3" name="Text Placeholder 2"/>
          <p:cNvSpPr>
            <a:spLocks noGrp="1"/>
          </p:cNvSpPr>
          <p:nvPr>
            <p:ph type="body" idx="1"/>
          </p:nvPr>
        </p:nvSpPr>
        <p:spPr/>
        <p:txBody>
          <a:bodyPr/>
          <a:lstStyle/>
          <a:p>
            <a:r>
              <a:t>中国可再生能源发电量现状分析</a:t>
            </a:r>
          </a:p>
        </p:txBody>
      </p:sp>
      <p:sp>
        <p:nvSpPr>
          <p:cNvPr id="4" name="Content Placeholder 3"/>
          <p:cNvSpPr>
            <a:spLocks noGrp="1"/>
          </p:cNvSpPr>
          <p:nvPr>
            <p:ph sz="half" idx="2"/>
          </p:nvPr>
        </p:nvSpPr>
        <p:spPr/>
        <p:txBody>
          <a:bodyPr/>
          <a:lstStyle/>
          <a:p>
            <a:r>
              <a:t>1. 可再生能源发电量快速增长：近年来，中国可再生能源发电量保持快速增长态势，2023年预计可达10.5万亿千瓦时，年均增长率超过10%。</a:t>
            </a:r>
          </a:p>
          <a:p>
            <a:r>
              <a:t>2. 水电发电占比最高：水电一直是中国可再生能源发电的主力军，2023年预计水电发电量将达到6.5万亿千瓦时，占可再生能源发电量的62%。</a:t>
            </a:r>
          </a:p>
          <a:p>
            <a:r>
              <a:t>3. 风电和光伏发电快速发展：风电和光伏发电是近年来发展最快的可再生能源发电方式，2023年预计风电发电量将达到2.5万亿千瓦时，光伏发电量将达到1.5万亿千瓦时。</a:t>
            </a:r>
          </a:p>
        </p:txBody>
      </p:sp>
      <p:sp>
        <p:nvSpPr>
          <p:cNvPr id="5" name="Text Placeholder 4"/>
          <p:cNvSpPr>
            <a:spLocks noGrp="1"/>
          </p:cNvSpPr>
          <p:nvPr>
            <p:ph type="body" idx="3"/>
          </p:nvPr>
        </p:nvSpPr>
        <p:spPr/>
        <p:txBody>
          <a:bodyPr/>
          <a:lstStyle/>
          <a:p>
            <a:r>
              <a:t>中国可再生能源发电量发展趋势预测</a:t>
            </a:r>
          </a:p>
        </p:txBody>
      </p:sp>
      <p:sp>
        <p:nvSpPr>
          <p:cNvPr id="6" name="Content Placeholder 5"/>
          <p:cNvSpPr>
            <a:spLocks noGrp="1"/>
          </p:cNvSpPr>
          <p:nvPr>
            <p:ph sz="half" idx="4"/>
          </p:nvPr>
        </p:nvSpPr>
        <p:spPr/>
        <p:txBody>
          <a:bodyPr/>
          <a:lstStyle/>
          <a:p>
            <a:r>
              <a:t>1. 可再生能源发电量将继续保持快速增长：随着中国经济的持续发展和能源转型的推进，可再生能源发电量将继续保持快速增长，预计到2030年可达20万亿千瓦时。</a:t>
            </a:r>
          </a:p>
          <a:p>
            <a:r>
              <a:t>2. 水电发电占比将有所下降：随着风电和光伏发电的发展，水电发电在可再生能源发电中的占比将有所下降，但仍将是重要的发电方式。</a:t>
            </a:r>
          </a:p>
          <a:p>
            <a:r>
              <a:t>3. 风电和光伏发电将成为主力：风电和光伏发电将成为中国可再生能源发电的主要方式，预计到2030年风电发电量将达到10万亿千瓦时，光伏发电量将达到5万亿千瓦时。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中国可再生能源发电量预测</a:t>
            </a:r>
          </a:p>
        </p:txBody>
      </p:sp>
      <p:sp>
        <p:nvSpPr>
          <p:cNvPr id="3" name="Text Placeholder 2"/>
          <p:cNvSpPr>
            <a:spLocks noGrp="1"/>
          </p:cNvSpPr>
          <p:nvPr>
            <p:ph type="body" idx="1"/>
          </p:nvPr>
        </p:nvSpPr>
        <p:spPr/>
        <p:txBody>
          <a:bodyPr/>
          <a:lstStyle/>
          <a:p>
            <a:r>
              <a:t>中国可再生能源发电量发展面临的挑战</a:t>
            </a:r>
          </a:p>
        </p:txBody>
      </p:sp>
      <p:sp>
        <p:nvSpPr>
          <p:cNvPr id="4" name="Content Placeholder 3"/>
          <p:cNvSpPr>
            <a:spLocks noGrp="1"/>
          </p:cNvSpPr>
          <p:nvPr>
            <p:ph sz="half" idx="2"/>
          </p:nvPr>
        </p:nvSpPr>
        <p:spPr/>
        <p:txBody>
          <a:bodyPr/>
          <a:lstStyle/>
          <a:p>
            <a:r>
              <a:t>1. 成本高昂：可再生能源发电成本仍高于传统化石能源，制约了其大规模发展。</a:t>
            </a:r>
          </a:p>
          <a:p>
            <a:r>
              <a:t>2. 电网消纳能力不足：可再生能源发电具有间歇性和波动性，对电网消纳能力提出了挑战，尤其是风电和光伏发电。</a:t>
            </a:r>
          </a:p>
          <a:p>
            <a:r>
              <a:t>3. 技术难题：可再生能源发电技术仍存在一些难题，需要进一步攻克，例如风电叶片的疲劳寿命、光伏电池的转换效率等。</a:t>
            </a:r>
          </a:p>
        </p:txBody>
      </p:sp>
      <p:sp>
        <p:nvSpPr>
          <p:cNvPr id="5" name="Text Placeholder 4"/>
          <p:cNvSpPr>
            <a:spLocks noGrp="1"/>
          </p:cNvSpPr>
          <p:nvPr>
            <p:ph type="body" idx="3"/>
          </p:nvPr>
        </p:nvSpPr>
        <p:spPr/>
        <p:txBody>
          <a:bodyPr/>
          <a:lstStyle/>
          <a:p>
            <a:r>
              <a:t>中国可再生能源发电量发展的前景展望</a:t>
            </a:r>
          </a:p>
        </p:txBody>
      </p:sp>
      <p:sp>
        <p:nvSpPr>
          <p:cNvPr id="6" name="Content Placeholder 5"/>
          <p:cNvSpPr>
            <a:spLocks noGrp="1"/>
          </p:cNvSpPr>
          <p:nvPr>
            <p:ph sz="half" idx="4"/>
          </p:nvPr>
        </p:nvSpPr>
        <p:spPr/>
        <p:txBody>
          <a:bodyPr/>
          <a:lstStyle/>
          <a:p>
            <a:r>
              <a:t>1. 政策支持力度大：中国政府对可再生能源发电高度重视，出台了一系列支持政策，为可再生能源发电的发展提供了良好的政策环境。</a:t>
            </a:r>
          </a:p>
          <a:p>
            <a:r>
              <a:t>2. 技术进步快：可再生能源发电技术进步很快，成本不断下降，为可再生能源发电的大规模发展奠定了基础。</a:t>
            </a:r>
          </a:p>
          <a:p>
            <a:r>
              <a:t>3. 市场需求大：随着中国经济的持续发展和能源转型的推进，对可再生能源发电的需求将不断增加。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风能与太阳能发电成本比较</a:t>
            </a:r>
          </a:p>
        </p:txBody>
      </p:sp>
      <p:sp>
        <p:nvSpPr>
          <p:cNvPr id="3" name="Subtitle 2"/>
          <p:cNvSpPr>
            <a:spLocks noGrp="1"/>
          </p:cNvSpPr>
          <p:nvPr>
            <p:ph type="subTitle" idx="1"/>
          </p:nvPr>
        </p:nvSpPr>
        <p:spPr/>
        <p:txBody>
          <a:bodyPr/>
          <a:lstStyle/>
          <a:p>
            <a:r>
              <a:t>可再生能源产业数据分析与预测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风能与太阳能发电成本比较</a:t>
            </a:r>
          </a:p>
        </p:txBody>
      </p:sp>
      <p:sp>
        <p:nvSpPr>
          <p:cNvPr id="3" name="Text Placeholder 2"/>
          <p:cNvSpPr>
            <a:spLocks noGrp="1"/>
          </p:cNvSpPr>
          <p:nvPr>
            <p:ph type="body" idx="1"/>
          </p:nvPr>
        </p:nvSpPr>
        <p:spPr/>
        <p:txBody>
          <a:bodyPr/>
          <a:lstStyle/>
          <a:p>
            <a:r>
              <a:t>风能与太阳能发电成本的历史比较</a:t>
            </a:r>
          </a:p>
        </p:txBody>
      </p:sp>
      <p:sp>
        <p:nvSpPr>
          <p:cNvPr id="4" name="Content Placeholder 3"/>
          <p:cNvSpPr>
            <a:spLocks noGrp="1"/>
          </p:cNvSpPr>
          <p:nvPr>
            <p:ph sz="half" idx="2"/>
          </p:nvPr>
        </p:nvSpPr>
        <p:spPr/>
        <p:txBody>
          <a:bodyPr/>
          <a:lstStyle/>
          <a:p>
            <a:r>
              <a:t>1. 近十年来，风能和太阳能发电成本大幅下降，但风能发电成本总体上低于太阳能发电成本。</a:t>
            </a:r>
          </a:p>
          <a:p>
            <a:r>
              <a:t>2. 风能发电成本下降的主要原因是风机技术进步、规模经济效应和政府补贴。</a:t>
            </a:r>
          </a:p>
          <a:p>
            <a:r>
              <a:t>3. 太阳能发电成本下降的主要原因是太阳能电池组件成本下降和政府补贴。</a:t>
            </a:r>
          </a:p>
        </p:txBody>
      </p:sp>
      <p:sp>
        <p:nvSpPr>
          <p:cNvPr id="5" name="Text Placeholder 4"/>
          <p:cNvSpPr>
            <a:spLocks noGrp="1"/>
          </p:cNvSpPr>
          <p:nvPr>
            <p:ph type="body" idx="3"/>
          </p:nvPr>
        </p:nvSpPr>
        <p:spPr/>
        <p:txBody>
          <a:bodyPr/>
          <a:lstStyle/>
          <a:p>
            <a:r>
              <a:t>风能与太阳能发电成本的地域差异</a:t>
            </a:r>
          </a:p>
        </p:txBody>
      </p:sp>
      <p:sp>
        <p:nvSpPr>
          <p:cNvPr id="6" name="Content Placeholder 5"/>
          <p:cNvSpPr>
            <a:spLocks noGrp="1"/>
          </p:cNvSpPr>
          <p:nvPr>
            <p:ph sz="half" idx="4"/>
          </p:nvPr>
        </p:nvSpPr>
        <p:spPr/>
        <p:txBody>
          <a:bodyPr/>
          <a:lstStyle/>
          <a:p>
            <a:r>
              <a:t>1. 风能和太阳能发电成本受地区资源禀赋、政策环境和市场竞争等因素影响，存在较大的地域差异。</a:t>
            </a:r>
          </a:p>
          <a:p>
            <a:r>
              <a:t>2. 风能资源丰富地区，风能发电成本较低，如我国的xxx、甘肃、内蒙古等地区。</a:t>
            </a:r>
          </a:p>
          <a:p>
            <a:r>
              <a:t>3. 太阳能资源丰富地区，太阳能发电成本较低，如我国的西藏、青海、四川等地区。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风能与太阳能发电成本比较</a:t>
            </a:r>
          </a:p>
        </p:txBody>
      </p:sp>
      <p:sp>
        <p:nvSpPr>
          <p:cNvPr id="3" name="Text Placeholder 2"/>
          <p:cNvSpPr>
            <a:spLocks noGrp="1"/>
          </p:cNvSpPr>
          <p:nvPr>
            <p:ph type="body" idx="1"/>
          </p:nvPr>
        </p:nvSpPr>
        <p:spPr/>
        <p:txBody>
          <a:bodyPr/>
          <a:lstStyle/>
          <a:p>
            <a:r>
              <a:t>风能与太阳能发电成本的未来发展趋势</a:t>
            </a:r>
          </a:p>
        </p:txBody>
      </p:sp>
      <p:sp>
        <p:nvSpPr>
          <p:cNvPr id="4" name="Content Placeholder 3"/>
          <p:cNvSpPr>
            <a:spLocks noGrp="1"/>
          </p:cNvSpPr>
          <p:nvPr>
            <p:ph sz="half" idx="2"/>
          </p:nvPr>
        </p:nvSpPr>
        <p:spPr/>
        <p:txBody>
          <a:bodyPr/>
          <a:lstStyle/>
          <a:p>
            <a:r>
              <a:t>1. 未来，风能和太阳能发电成本将继续下降，主要原因是技术进步、规模经济效应和政府补贴。</a:t>
            </a:r>
          </a:p>
          <a:p>
            <a:r>
              <a:t>2. 风能发电成本下降的空间更大，主要原因是风机技术进步空间较大。</a:t>
            </a:r>
          </a:p>
          <a:p>
            <a:r>
              <a:t>3. 太阳能发电成本下降的空间相对较小，主要原因是太阳能电池组件成本已经接近理论极限。</a:t>
            </a:r>
          </a:p>
        </p:txBody>
      </p:sp>
      <p:sp>
        <p:nvSpPr>
          <p:cNvPr id="5" name="Text Placeholder 4"/>
          <p:cNvSpPr>
            <a:spLocks noGrp="1"/>
          </p:cNvSpPr>
          <p:nvPr>
            <p:ph type="body" idx="3"/>
          </p:nvPr>
        </p:nvSpPr>
        <p:spPr/>
        <p:txBody>
          <a:bodyPr/>
          <a:lstStyle/>
          <a:p>
            <a:r>
              <a:t>风能与太阳能发电成本对可再生能源发电的影响</a:t>
            </a:r>
          </a:p>
        </p:txBody>
      </p:sp>
      <p:sp>
        <p:nvSpPr>
          <p:cNvPr id="6" name="Content Placeholder 5"/>
          <p:cNvSpPr>
            <a:spLocks noGrp="1"/>
          </p:cNvSpPr>
          <p:nvPr>
            <p:ph sz="half" idx="4"/>
          </p:nvPr>
        </p:nvSpPr>
        <p:spPr/>
        <p:txBody>
          <a:bodyPr/>
          <a:lstStyle/>
          <a:p>
            <a:r>
              <a:t>1. 风能和太阳能发电成本下降，提高了可再生能源发电的经济性，促进了可再生能源发电的发展。</a:t>
            </a:r>
          </a:p>
          <a:p>
            <a:r>
              <a:t>2. 风能和太阳能发电成本下降，降低了可再生能源发电对政府补贴的依赖，有利于可再生能源发电的长期可持续发展。</a:t>
            </a:r>
          </a:p>
          <a:p>
            <a:r>
              <a:t>3. 风能和太阳能发电成本下降，促进了风能和太阳能发电与传统化石能源发电的竞争，推动了能源结构转型。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https://d.book118.com/805322133214011110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可再生能源产业概述</vt:lpstr>
      <vt:lpstr>#. 可再生能源产业概述</vt:lpstr>
      <vt:lpstr>#. 可再生能源产业概述</vt:lpstr>
      <vt:lpstr>#. 可再生能源产业概述</vt:lpstr>
      <vt:lpstr> 全球可再生能源装机容量分析</vt:lpstr>
      <vt:lpstr> 全球可再生能源装机容量分析</vt:lpstr>
      <vt:lpstr> 全球可再生能源装机容量分析</vt:lpstr>
      <vt:lpstr> 中国可再生能源发电量预测</vt:lpstr>
      <vt:lpstr> 中国可再生能源发电量预测</vt:lpstr>
      <vt:lpstr> 中国可再生能源发电量预测</vt:lpstr>
      <vt:lpstr> 风能与太阳能发电成本比较</vt:lpstr>
      <vt:lpstr> 风能与太阳能发电成本比较</vt:lpstr>
      <vt:lpstr> 风能与太阳能发电成本比较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2024-09-15T22:26:08.512</cp:lastPrinted>
  <dcterms:created xsi:type="dcterms:W3CDTF">2024-09-15T14:26:08Z</dcterms:created>
  <dcterms:modified xsi:type="dcterms:W3CDTF">2024-09-15T14:26:10Z</dcterms:modified>
</cp:coreProperties>
</file>