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4A232-605F-4C72-B34B-246F1A491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4502B-C057-44B1-AD6B-0C3772FE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EDA2D-B26C-4311-AE02-C9CD5D3E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E13A3-B011-45EC-A234-D35579692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DAA58-692E-48E3-B1C9-BF4121206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875F0-F616-47F8-B9C8-DEE15B8F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56CCF-5251-4F92-B290-70159850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78835-85D8-4767-AB75-374CC7FB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07A07-4AC5-4F41-B93D-AA1F283A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95E77-0F0C-4A67-A563-56D2E300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DE9D4-D334-4BBA-B7EA-C940B3BB3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2214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管理咨询的跨文化沟通和合作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管理咨询中的跨文化沟通实践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跨文化合作在管理咨询中的应用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案例分析：成功的跨文化沟通与合作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跨文化沟通基础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62" b="4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文化差异及其影响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不同文化背景下，人们对时间、权威、个人与集体等观念存在显著差异。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语言和非语言沟通差异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语言、手势、面部表情等沟通方式在不同文化中具有不同含义。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社会交往规则差异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礼仪、习俗、社交距离等方面因文化背景而异，影响人际互动。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随着全球化进程加速，跨文化沟通成为国际交流与合作的关键。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962" b="109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了解并尊重文化差异，有助于减少误解和冲突，提高管理效率。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多元文化交融有助于激发创新思维，促进团队合作与知识共享。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13" r="161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文化冲突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认知偏见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沟通风格差异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跨文化沟通的挑战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文化差异可能导致沟通障碍和误解，进而引发文化冲突。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对异文化的刻板印象和偏见，可能阻碍客观理解和尊重文化差异。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不同语言间的翻译和理解问题，可能影响沟通效果。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不同文化背景下的沟通风格迥异，如直接与间接、开放与保守等，可能影响信息传递和接收效果。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积极倾听不同文化背景下的观点，努力理解对方的立场和需要。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尊重不同文化间的差异，避免对异文化进行刻板印象和偏见。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保持开放和透明的沟通，及时分享信息和反馈，减少误解和猜疑。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确立明确的共同目标，使团队成员能够朝着同一方向努力。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清晰表达各自的期望和需求，以便更好地协调资源和行动。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在合作过程中，根据实际情况灵活调整目标和期望，确保项目的顺利进行。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制定详细的时间表和里程碑计划，确保项目按时完成。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任务分配与责任明确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合理分配任务，明确每个人的责任和角色，避免工作重叠或遗漏。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识别潜在的风险和问题，制定相应的应对措施，降低合作过程中的不确定性。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在合作过程中不断总结经验教训，持续改进合作计划和方法，提高团队效率和成果质量。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管理咨询中的跨文化沟通实践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探究客户文化背景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了解客户所在国家或地区的文化、价值观、习俗和礼仪，以便在沟通过程中避免文化冲突和误解。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通过与客户交流，明确客户对管理咨询服务的具体需求和期望，为后续工作提供指导。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深入了解客户行业和业务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掌握客户所在行业的趋势、竞争态势和业务模式，以便更好地理解客户的需求和期望。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了解客户需求与文化背景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利用电话、视频会议等远程沟通工具，与客户保持密切联系，确保项目进展顺利。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在可能的情况下，与客户进行面对面的沟通，以便更好地传递信息、建立信任和解决问题。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通过电子邮件、报告等书面形式，与客户分享重要信息、分析结果和建议，确保信息传递的准确性和完整性。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22" r="1782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4" b="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https://d.book118.com/805322142011011110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2024-09-15T03:30:54.193</cp:lastPrinted>
  <dcterms:created xsi:type="dcterms:W3CDTF">2024-09-14T19:30:54Z</dcterms:created>
  <dcterms:modified xsi:type="dcterms:W3CDTF">2024-09-14T19:30:56Z</dcterms:modified>
</cp:coreProperties>
</file>